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 id="2147483722" r:id="rId2"/>
    <p:sldMasterId id="2147483723" r:id="rId3"/>
  </p:sldMasterIdLst>
  <p:notesMasterIdLst>
    <p:notesMasterId r:id="rId13"/>
  </p:notesMasterIdLst>
  <p:sldIdLst>
    <p:sldId id="256" r:id="rId4"/>
    <p:sldId id="257" r:id="rId5"/>
    <p:sldId id="258" r:id="rId6"/>
    <p:sldId id="259" r:id="rId7"/>
    <p:sldId id="260" r:id="rId8"/>
    <p:sldId id="261" r:id="rId9"/>
    <p:sldId id="262" r:id="rId10"/>
    <p:sldId id="263" r:id="rId11"/>
    <p:sldId id="265" r:id="rId12"/>
  </p:sldIdLst>
  <p:sldSz cx="9144000" cy="5143500" type="screen16x9"/>
  <p:notesSz cx="6858000" cy="9144000"/>
  <p:embeddedFontLst>
    <p:embeddedFont>
      <p:font typeface="Archivo" pitchFamily="2" charset="77"/>
      <p:regular r:id="rId14"/>
      <p:bold r:id="rId15"/>
      <p:italic r:id="rId16"/>
      <p:boldItalic r:id="rId17"/>
    </p:embeddedFont>
    <p:embeddedFont>
      <p:font typeface="Archivo Light" pitchFamily="2" charset="77"/>
      <p:regular r:id="rId18"/>
      <p:bold r:id="rId19"/>
      <p:italic r:id="rId20"/>
      <p:boldItalic r:id="rId21"/>
    </p:embeddedFont>
    <p:embeddedFont>
      <p:font typeface="Orbitron" pitchFamily="2" charset="0"/>
      <p:regular r:id="rId22"/>
      <p:bold r:id="rId23"/>
    </p:embeddedFont>
    <p:embeddedFont>
      <p:font typeface="PT Sans" panose="020B0503020203020204" pitchFamily="34" charset="77"/>
      <p:regular r:id="rId24"/>
      <p:bold r:id="rId25"/>
      <p:italic r:id="rId26"/>
      <p:boldItalic r:id="rId27"/>
    </p:embeddedFont>
    <p:embeddedFont>
      <p:font typeface="Roboto Condensed Light" panose="020F0302020204030204" pitchFamily="34"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72"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2a342e88b80_0_1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2a342e88b80_0_1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2a351fa6e4c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2a351fa6e4c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2a342e88b80_0_5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0" name="Google Shape;2950;g2a342e88b80_0_5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2a351fa6e4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2a351fa6e4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2a351fa6e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2a351fa6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2a351fa6e4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2a351fa6e4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g2a351fa6e4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3" name="Google Shape;3043;g2a351fa6e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0"/>
        <p:cNvGrpSpPr/>
        <p:nvPr/>
      </p:nvGrpSpPr>
      <p:grpSpPr>
        <a:xfrm>
          <a:off x="0" y="0"/>
          <a:ext cx="0" cy="0"/>
          <a:chOff x="0" y="0"/>
          <a:chExt cx="0" cy="0"/>
        </a:xfrm>
      </p:grpSpPr>
      <p:sp>
        <p:nvSpPr>
          <p:cNvPr id="3171" name="Google Shape;3171;g2a351fa6e4c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2" name="Google Shape;3172;g2a351fa6e4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2a351fa6e4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8" name="Google Shape;3218;g2a351fa6e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52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56" name="Google Shape;56;p14"/>
          <p:cNvGrpSpPr/>
          <p:nvPr/>
        </p:nvGrpSpPr>
        <p:grpSpPr>
          <a:xfrm>
            <a:off x="198627" y="452709"/>
            <a:ext cx="232368" cy="973684"/>
            <a:chOff x="6656577" y="3252597"/>
            <a:chExt cx="232368" cy="973684"/>
          </a:xfrm>
        </p:grpSpPr>
        <p:sp>
          <p:nvSpPr>
            <p:cNvPr id="57" name="Google Shape;57;p1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14"/>
          <p:cNvGrpSpPr/>
          <p:nvPr/>
        </p:nvGrpSpPr>
        <p:grpSpPr>
          <a:xfrm>
            <a:off x="783960" y="4261704"/>
            <a:ext cx="518269" cy="328105"/>
            <a:chOff x="783960" y="4261704"/>
            <a:chExt cx="518269" cy="328105"/>
          </a:xfrm>
        </p:grpSpPr>
        <p:sp>
          <p:nvSpPr>
            <p:cNvPr id="70" name="Google Shape;70;p1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783960" y="4261704"/>
              <a:ext cx="518269" cy="328105"/>
              <a:chOff x="783960" y="4261704"/>
              <a:chExt cx="518269" cy="328105"/>
            </a:xfrm>
          </p:grpSpPr>
          <p:sp>
            <p:nvSpPr>
              <p:cNvPr id="72" name="Google Shape;72;p1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 name="Google Shape;76;p14"/>
          <p:cNvGrpSpPr/>
          <p:nvPr/>
        </p:nvGrpSpPr>
        <p:grpSpPr>
          <a:xfrm>
            <a:off x="107062" y="345649"/>
            <a:ext cx="4182177" cy="4176917"/>
            <a:chOff x="3047674" y="939549"/>
            <a:chExt cx="4182177" cy="4176917"/>
          </a:xfrm>
        </p:grpSpPr>
        <p:sp>
          <p:nvSpPr>
            <p:cNvPr id="77" name="Google Shape;77;p14"/>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4"/>
          <p:cNvGrpSpPr/>
          <p:nvPr/>
        </p:nvGrpSpPr>
        <p:grpSpPr>
          <a:xfrm>
            <a:off x="1714228" y="4261677"/>
            <a:ext cx="1271472" cy="625139"/>
            <a:chOff x="855125" y="612150"/>
            <a:chExt cx="511700" cy="251575"/>
          </a:xfrm>
        </p:grpSpPr>
        <p:sp>
          <p:nvSpPr>
            <p:cNvPr id="86" name="Google Shape;86;p14"/>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4"/>
          <p:cNvGrpSpPr/>
          <p:nvPr/>
        </p:nvGrpSpPr>
        <p:grpSpPr>
          <a:xfrm>
            <a:off x="1476312" y="221824"/>
            <a:ext cx="609540" cy="583574"/>
            <a:chOff x="3105300" y="593625"/>
            <a:chExt cx="256800" cy="245850"/>
          </a:xfrm>
        </p:grpSpPr>
        <p:sp>
          <p:nvSpPr>
            <p:cNvPr id="90" name="Google Shape;90;p1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4"/>
          <p:cNvGrpSpPr/>
          <p:nvPr/>
        </p:nvGrpSpPr>
        <p:grpSpPr>
          <a:xfrm>
            <a:off x="3963663" y="-2091225"/>
            <a:ext cx="8043475" cy="8043475"/>
            <a:chOff x="1241175" y="-1300650"/>
            <a:chExt cx="8043475" cy="8043475"/>
          </a:xfrm>
        </p:grpSpPr>
        <p:sp>
          <p:nvSpPr>
            <p:cNvPr id="95" name="Google Shape;95;p1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5"/>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5"/>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06" name="Google Shape;106;p15"/>
          <p:cNvGrpSpPr/>
          <p:nvPr/>
        </p:nvGrpSpPr>
        <p:grpSpPr>
          <a:xfrm>
            <a:off x="107062" y="345649"/>
            <a:ext cx="5576778" cy="4450078"/>
            <a:chOff x="107062" y="345649"/>
            <a:chExt cx="5576778" cy="4450078"/>
          </a:xfrm>
        </p:grpSpPr>
        <p:grpSp>
          <p:nvGrpSpPr>
            <p:cNvPr id="107" name="Google Shape;107;p15"/>
            <p:cNvGrpSpPr/>
            <p:nvPr/>
          </p:nvGrpSpPr>
          <p:grpSpPr>
            <a:xfrm>
              <a:off x="5035534" y="4146447"/>
              <a:ext cx="648306" cy="649281"/>
              <a:chOff x="5022684" y="4300597"/>
              <a:chExt cx="648306" cy="649281"/>
            </a:xfrm>
          </p:grpSpPr>
          <p:sp>
            <p:nvSpPr>
              <p:cNvPr id="108" name="Google Shape;108;p1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5"/>
            <p:cNvGrpSpPr/>
            <p:nvPr/>
          </p:nvGrpSpPr>
          <p:grpSpPr>
            <a:xfrm>
              <a:off x="198627" y="452709"/>
              <a:ext cx="232368" cy="973684"/>
              <a:chOff x="6656577" y="3252597"/>
              <a:chExt cx="232368" cy="973684"/>
            </a:xfrm>
          </p:grpSpPr>
          <p:sp>
            <p:nvSpPr>
              <p:cNvPr id="113" name="Google Shape;113;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5"/>
            <p:cNvGrpSpPr/>
            <p:nvPr/>
          </p:nvGrpSpPr>
          <p:grpSpPr>
            <a:xfrm>
              <a:off x="107062" y="345649"/>
              <a:ext cx="4182177" cy="4176917"/>
              <a:chOff x="3047674" y="939549"/>
              <a:chExt cx="4182177" cy="4176917"/>
            </a:xfrm>
          </p:grpSpPr>
          <p:sp>
            <p:nvSpPr>
              <p:cNvPr id="126" name="Google Shape;126;p15"/>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15"/>
          <p:cNvGrpSpPr/>
          <p:nvPr/>
        </p:nvGrpSpPr>
        <p:grpSpPr>
          <a:xfrm>
            <a:off x="3967105" y="-2089664"/>
            <a:ext cx="8043475" cy="8043475"/>
            <a:chOff x="1241175" y="-1300650"/>
            <a:chExt cx="8043475" cy="8043475"/>
          </a:xfrm>
        </p:grpSpPr>
        <p:sp>
          <p:nvSpPr>
            <p:cNvPr id="135" name="Google Shape;13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16"/>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45" name="Google Shape;145;p16"/>
          <p:cNvGrpSpPr/>
          <p:nvPr/>
        </p:nvGrpSpPr>
        <p:grpSpPr>
          <a:xfrm>
            <a:off x="4906538" y="-5017475"/>
            <a:ext cx="8043475" cy="8043475"/>
            <a:chOff x="1241175" y="-1300650"/>
            <a:chExt cx="8043475" cy="8043475"/>
          </a:xfrm>
        </p:grpSpPr>
        <p:sp>
          <p:nvSpPr>
            <p:cNvPr id="146" name="Google Shape;146;p1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6"/>
          <p:cNvGrpSpPr/>
          <p:nvPr/>
        </p:nvGrpSpPr>
        <p:grpSpPr>
          <a:xfrm>
            <a:off x="551187" y="193699"/>
            <a:ext cx="609540" cy="583574"/>
            <a:chOff x="3105300" y="593625"/>
            <a:chExt cx="256800" cy="245850"/>
          </a:xfrm>
        </p:grpSpPr>
        <p:sp>
          <p:nvSpPr>
            <p:cNvPr id="154" name="Google Shape;154;p1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6"/>
          <p:cNvGrpSpPr/>
          <p:nvPr/>
        </p:nvGrpSpPr>
        <p:grpSpPr>
          <a:xfrm>
            <a:off x="152128" y="4457102"/>
            <a:ext cx="631910" cy="457789"/>
            <a:chOff x="855125" y="679497"/>
            <a:chExt cx="254310" cy="184228"/>
          </a:xfrm>
        </p:grpSpPr>
        <p:sp>
          <p:nvSpPr>
            <p:cNvPr id="159" name="Google Shape;159;p1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6"/>
          <p:cNvGrpSpPr/>
          <p:nvPr/>
        </p:nvGrpSpPr>
        <p:grpSpPr>
          <a:xfrm>
            <a:off x="4175362" y="164749"/>
            <a:ext cx="4700260" cy="4838912"/>
            <a:chOff x="2422424" y="393649"/>
            <a:chExt cx="4700260" cy="4838912"/>
          </a:xfrm>
        </p:grpSpPr>
        <p:sp>
          <p:nvSpPr>
            <p:cNvPr id="163" name="Google Shape;163;p16"/>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1"/>
        <p:cNvGrpSpPr/>
        <p:nvPr/>
      </p:nvGrpSpPr>
      <p:grpSpPr>
        <a:xfrm>
          <a:off x="0" y="0"/>
          <a:ext cx="0" cy="0"/>
          <a:chOff x="0" y="0"/>
          <a:chExt cx="0" cy="0"/>
        </a:xfrm>
      </p:grpSpPr>
      <p:sp>
        <p:nvSpPr>
          <p:cNvPr id="172" name="Google Shape;172;p17"/>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7"/>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4" name="Google Shape;174;p17"/>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17"/>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p17"/>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7" name="Google Shape;177;p17"/>
          <p:cNvGrpSpPr/>
          <p:nvPr/>
        </p:nvGrpSpPr>
        <p:grpSpPr>
          <a:xfrm>
            <a:off x="4800605" y="-2897864"/>
            <a:ext cx="8043475" cy="8043475"/>
            <a:chOff x="1241175" y="-1300650"/>
            <a:chExt cx="8043475" cy="8043475"/>
          </a:xfrm>
        </p:grpSpPr>
        <p:sp>
          <p:nvSpPr>
            <p:cNvPr id="178" name="Google Shape;178;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7"/>
          <p:cNvGrpSpPr/>
          <p:nvPr/>
        </p:nvGrpSpPr>
        <p:grpSpPr>
          <a:xfrm>
            <a:off x="220727" y="193699"/>
            <a:ext cx="8725138" cy="4796141"/>
            <a:chOff x="220727" y="193699"/>
            <a:chExt cx="8725138" cy="4796141"/>
          </a:xfrm>
        </p:grpSpPr>
        <p:grpSp>
          <p:nvGrpSpPr>
            <p:cNvPr id="186" name="Google Shape;186;p17"/>
            <p:cNvGrpSpPr/>
            <p:nvPr/>
          </p:nvGrpSpPr>
          <p:grpSpPr>
            <a:xfrm>
              <a:off x="551187" y="193699"/>
              <a:ext cx="609540" cy="583574"/>
              <a:chOff x="3105300" y="593625"/>
              <a:chExt cx="256800" cy="245850"/>
            </a:xfrm>
          </p:grpSpPr>
          <p:sp>
            <p:nvSpPr>
              <p:cNvPr id="187" name="Google Shape;187;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7"/>
            <p:cNvGrpSpPr/>
            <p:nvPr/>
          </p:nvGrpSpPr>
          <p:grpSpPr>
            <a:xfrm>
              <a:off x="610153" y="4251902"/>
              <a:ext cx="631910" cy="457789"/>
              <a:chOff x="855125" y="679497"/>
              <a:chExt cx="254310" cy="184228"/>
            </a:xfrm>
          </p:grpSpPr>
          <p:sp>
            <p:nvSpPr>
              <p:cNvPr id="192" name="Google Shape;192;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7"/>
            <p:cNvGrpSpPr/>
            <p:nvPr/>
          </p:nvGrpSpPr>
          <p:grpSpPr>
            <a:xfrm>
              <a:off x="8297559" y="4340559"/>
              <a:ext cx="648306" cy="649281"/>
              <a:chOff x="5022684" y="4300597"/>
              <a:chExt cx="648306" cy="649281"/>
            </a:xfrm>
          </p:grpSpPr>
          <p:sp>
            <p:nvSpPr>
              <p:cNvPr id="196" name="Google Shape;196;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7"/>
            <p:cNvGrpSpPr/>
            <p:nvPr/>
          </p:nvGrpSpPr>
          <p:grpSpPr>
            <a:xfrm>
              <a:off x="7250460" y="1777966"/>
              <a:ext cx="365869" cy="328105"/>
              <a:chOff x="7194285" y="1228366"/>
              <a:chExt cx="365869" cy="328105"/>
            </a:xfrm>
          </p:grpSpPr>
          <p:sp>
            <p:nvSpPr>
              <p:cNvPr id="201" name="Google Shape;201;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7"/>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7"/>
            <p:cNvGrpSpPr/>
            <p:nvPr/>
          </p:nvGrpSpPr>
          <p:grpSpPr>
            <a:xfrm>
              <a:off x="8566483" y="404987"/>
              <a:ext cx="355724" cy="1888212"/>
              <a:chOff x="124471" y="1153724"/>
              <a:chExt cx="355724" cy="1888212"/>
            </a:xfrm>
          </p:grpSpPr>
          <p:sp>
            <p:nvSpPr>
              <p:cNvPr id="207" name="Google Shape;207;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7"/>
            <p:cNvGrpSpPr/>
            <p:nvPr/>
          </p:nvGrpSpPr>
          <p:grpSpPr>
            <a:xfrm>
              <a:off x="220727" y="2508884"/>
              <a:ext cx="232368" cy="973684"/>
              <a:chOff x="6656577" y="3252597"/>
              <a:chExt cx="232368" cy="973684"/>
            </a:xfrm>
          </p:grpSpPr>
          <p:sp>
            <p:nvSpPr>
              <p:cNvPr id="213" name="Google Shape;213;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7" name="Google Shape;227;p18"/>
          <p:cNvGrpSpPr/>
          <p:nvPr/>
        </p:nvGrpSpPr>
        <p:grpSpPr>
          <a:xfrm>
            <a:off x="4800605" y="-2897864"/>
            <a:ext cx="8043475" cy="8043475"/>
            <a:chOff x="1241175" y="-1300650"/>
            <a:chExt cx="8043475" cy="8043475"/>
          </a:xfrm>
        </p:grpSpPr>
        <p:sp>
          <p:nvSpPr>
            <p:cNvPr id="228" name="Google Shape;228;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8"/>
          <p:cNvGrpSpPr/>
          <p:nvPr/>
        </p:nvGrpSpPr>
        <p:grpSpPr>
          <a:xfrm>
            <a:off x="149053" y="4565252"/>
            <a:ext cx="631910" cy="457789"/>
            <a:chOff x="855125" y="679497"/>
            <a:chExt cx="254310" cy="184228"/>
          </a:xfrm>
        </p:grpSpPr>
        <p:sp>
          <p:nvSpPr>
            <p:cNvPr id="236" name="Google Shape;236;p1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8"/>
          <p:cNvGrpSpPr/>
          <p:nvPr/>
        </p:nvGrpSpPr>
        <p:grpSpPr>
          <a:xfrm>
            <a:off x="8566487" y="4536452"/>
            <a:ext cx="482553" cy="515376"/>
            <a:chOff x="5188437" y="4434502"/>
            <a:chExt cx="482553" cy="515376"/>
          </a:xfrm>
        </p:grpSpPr>
        <p:sp>
          <p:nvSpPr>
            <p:cNvPr id="240" name="Google Shape;240;p18"/>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8"/>
          <p:cNvGrpSpPr/>
          <p:nvPr/>
        </p:nvGrpSpPr>
        <p:grpSpPr>
          <a:xfrm>
            <a:off x="8566483" y="404987"/>
            <a:ext cx="355724" cy="1888212"/>
            <a:chOff x="124471" y="1153724"/>
            <a:chExt cx="355724" cy="1888212"/>
          </a:xfrm>
        </p:grpSpPr>
        <p:sp>
          <p:nvSpPr>
            <p:cNvPr id="244" name="Google Shape;244;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8"/>
          <p:cNvGrpSpPr/>
          <p:nvPr/>
        </p:nvGrpSpPr>
        <p:grpSpPr>
          <a:xfrm>
            <a:off x="149052" y="264134"/>
            <a:ext cx="232368" cy="973684"/>
            <a:chOff x="6656577" y="3252597"/>
            <a:chExt cx="232368" cy="973684"/>
          </a:xfrm>
        </p:grpSpPr>
        <p:sp>
          <p:nvSpPr>
            <p:cNvPr id="250" name="Google Shape;250;p18"/>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8"/>
          <p:cNvGrpSpPr/>
          <p:nvPr/>
        </p:nvGrpSpPr>
        <p:grpSpPr>
          <a:xfrm>
            <a:off x="7173812" y="193699"/>
            <a:ext cx="609540" cy="583574"/>
            <a:chOff x="3105300" y="593625"/>
            <a:chExt cx="256800" cy="245850"/>
          </a:xfrm>
        </p:grpSpPr>
        <p:sp>
          <p:nvSpPr>
            <p:cNvPr id="263" name="Google Shape;263;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sp>
        <p:nvSpPr>
          <p:cNvPr id="268" name="Google Shape;268;p19"/>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69" name="Google Shape;269;p19"/>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19"/>
          <p:cNvGrpSpPr/>
          <p:nvPr/>
        </p:nvGrpSpPr>
        <p:grpSpPr>
          <a:xfrm>
            <a:off x="4846105" y="-5016964"/>
            <a:ext cx="8043475" cy="8043475"/>
            <a:chOff x="1241175" y="-1300650"/>
            <a:chExt cx="8043475" cy="8043475"/>
          </a:xfrm>
        </p:grpSpPr>
        <p:sp>
          <p:nvSpPr>
            <p:cNvPr id="271" name="Google Shape;271;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9"/>
          <p:cNvGrpSpPr/>
          <p:nvPr/>
        </p:nvGrpSpPr>
        <p:grpSpPr>
          <a:xfrm>
            <a:off x="280137" y="93801"/>
            <a:ext cx="8677908" cy="4873927"/>
            <a:chOff x="280137" y="93801"/>
            <a:chExt cx="8677908" cy="4873927"/>
          </a:xfrm>
        </p:grpSpPr>
        <p:sp>
          <p:nvSpPr>
            <p:cNvPr id="279" name="Google Shape;279;p19"/>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19"/>
            <p:cNvGrpSpPr/>
            <p:nvPr/>
          </p:nvGrpSpPr>
          <p:grpSpPr>
            <a:xfrm>
              <a:off x="4632210" y="228066"/>
              <a:ext cx="365869" cy="328105"/>
              <a:chOff x="7194285" y="1228366"/>
              <a:chExt cx="365869" cy="328105"/>
            </a:xfrm>
          </p:grpSpPr>
          <p:sp>
            <p:nvSpPr>
              <p:cNvPr id="281" name="Google Shape;281;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9"/>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9"/>
            <p:cNvGrpSpPr/>
            <p:nvPr/>
          </p:nvGrpSpPr>
          <p:grpSpPr>
            <a:xfrm>
              <a:off x="8602321" y="2462062"/>
              <a:ext cx="355724" cy="1888212"/>
              <a:chOff x="124471" y="1153724"/>
              <a:chExt cx="355724" cy="1888212"/>
            </a:xfrm>
          </p:grpSpPr>
          <p:sp>
            <p:nvSpPr>
              <p:cNvPr id="287" name="Google Shape;287;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9"/>
            <p:cNvGrpSpPr/>
            <p:nvPr/>
          </p:nvGrpSpPr>
          <p:grpSpPr>
            <a:xfrm>
              <a:off x="280137" y="1059674"/>
              <a:ext cx="609540" cy="583574"/>
              <a:chOff x="3105300" y="593625"/>
              <a:chExt cx="256800" cy="245850"/>
            </a:xfrm>
          </p:grpSpPr>
          <p:sp>
            <p:nvSpPr>
              <p:cNvPr id="293" name="Google Shape;293;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9"/>
            <p:cNvGrpSpPr/>
            <p:nvPr/>
          </p:nvGrpSpPr>
          <p:grpSpPr>
            <a:xfrm>
              <a:off x="488778" y="4452227"/>
              <a:ext cx="631910" cy="457789"/>
              <a:chOff x="855125" y="679497"/>
              <a:chExt cx="254310" cy="184228"/>
            </a:xfrm>
          </p:grpSpPr>
          <p:sp>
            <p:nvSpPr>
              <p:cNvPr id="298" name="Google Shape;298;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7450012" y="4632477"/>
              <a:ext cx="456233" cy="335252"/>
              <a:chOff x="8353512" y="4107552"/>
              <a:chExt cx="456233" cy="335252"/>
            </a:xfrm>
          </p:grpSpPr>
          <p:sp>
            <p:nvSpPr>
              <p:cNvPr id="302" name="Google Shape;302;p1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5"/>
        <p:cNvGrpSpPr/>
        <p:nvPr/>
      </p:nvGrpSpPr>
      <p:grpSpPr>
        <a:xfrm>
          <a:off x="0" y="0"/>
          <a:ext cx="0" cy="0"/>
          <a:chOff x="0" y="0"/>
          <a:chExt cx="0" cy="0"/>
        </a:xfrm>
      </p:grpSpPr>
      <p:sp>
        <p:nvSpPr>
          <p:cNvPr id="306" name="Google Shape;306;p20"/>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4800"/>
              <a:buNone/>
              <a:defRPr sz="7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307" name="Google Shape;307;p20"/>
          <p:cNvGrpSpPr/>
          <p:nvPr/>
        </p:nvGrpSpPr>
        <p:grpSpPr>
          <a:xfrm>
            <a:off x="3963663" y="-2091225"/>
            <a:ext cx="8043475" cy="8043475"/>
            <a:chOff x="1241175" y="-1300650"/>
            <a:chExt cx="8043475" cy="8043475"/>
          </a:xfrm>
        </p:grpSpPr>
        <p:sp>
          <p:nvSpPr>
            <p:cNvPr id="308" name="Google Shape;308;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0"/>
          <p:cNvGrpSpPr/>
          <p:nvPr/>
        </p:nvGrpSpPr>
        <p:grpSpPr>
          <a:xfrm>
            <a:off x="551187" y="193699"/>
            <a:ext cx="609540" cy="583574"/>
            <a:chOff x="3105300" y="593625"/>
            <a:chExt cx="256800" cy="245850"/>
          </a:xfrm>
        </p:grpSpPr>
        <p:sp>
          <p:nvSpPr>
            <p:cNvPr id="316" name="Google Shape;316;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0"/>
          <p:cNvGrpSpPr/>
          <p:nvPr/>
        </p:nvGrpSpPr>
        <p:grpSpPr>
          <a:xfrm>
            <a:off x="8184044" y="317575"/>
            <a:ext cx="498706" cy="477465"/>
            <a:chOff x="3105300" y="593625"/>
            <a:chExt cx="256800" cy="245850"/>
          </a:xfrm>
        </p:grpSpPr>
        <p:sp>
          <p:nvSpPr>
            <p:cNvPr id="321" name="Google Shape;321;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0"/>
          <p:cNvGrpSpPr/>
          <p:nvPr/>
        </p:nvGrpSpPr>
        <p:grpSpPr>
          <a:xfrm>
            <a:off x="8353512" y="4107552"/>
            <a:ext cx="456233" cy="335252"/>
            <a:chOff x="8353512" y="4107552"/>
            <a:chExt cx="456233" cy="335252"/>
          </a:xfrm>
        </p:grpSpPr>
        <p:sp>
          <p:nvSpPr>
            <p:cNvPr id="326" name="Google Shape;326;p20"/>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0"/>
          <p:cNvGrpSpPr/>
          <p:nvPr/>
        </p:nvGrpSpPr>
        <p:grpSpPr>
          <a:xfrm>
            <a:off x="4713835" y="193704"/>
            <a:ext cx="518269" cy="328105"/>
            <a:chOff x="783960" y="4261704"/>
            <a:chExt cx="518269" cy="328105"/>
          </a:xfrm>
        </p:grpSpPr>
        <p:sp>
          <p:nvSpPr>
            <p:cNvPr id="330" name="Google Shape;330;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783960" y="4261704"/>
              <a:ext cx="518269" cy="328105"/>
              <a:chOff x="783960" y="4261704"/>
              <a:chExt cx="518269" cy="328105"/>
            </a:xfrm>
          </p:grpSpPr>
          <p:sp>
            <p:nvSpPr>
              <p:cNvPr id="332" name="Google Shape;332;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 name="Google Shape;336;p20"/>
          <p:cNvGrpSpPr/>
          <p:nvPr/>
        </p:nvGrpSpPr>
        <p:grpSpPr>
          <a:xfrm>
            <a:off x="8682758" y="1527568"/>
            <a:ext cx="232368" cy="974453"/>
            <a:chOff x="2546733" y="2525280"/>
            <a:chExt cx="232368" cy="974453"/>
          </a:xfrm>
        </p:grpSpPr>
        <p:sp>
          <p:nvSpPr>
            <p:cNvPr id="337" name="Google Shape;337;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0"/>
          <p:cNvGrpSpPr/>
          <p:nvPr/>
        </p:nvGrpSpPr>
        <p:grpSpPr>
          <a:xfrm>
            <a:off x="4081928" y="4515327"/>
            <a:ext cx="631910" cy="457789"/>
            <a:chOff x="855125" y="679497"/>
            <a:chExt cx="254310" cy="184228"/>
          </a:xfrm>
        </p:grpSpPr>
        <p:sp>
          <p:nvSpPr>
            <p:cNvPr id="350" name="Google Shape;350;p20"/>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3"/>
        <p:cNvGrpSpPr/>
        <p:nvPr/>
      </p:nvGrpSpPr>
      <p:grpSpPr>
        <a:xfrm>
          <a:off x="0" y="0"/>
          <a:ext cx="0" cy="0"/>
          <a:chOff x="0" y="0"/>
          <a:chExt cx="0" cy="0"/>
        </a:xfrm>
      </p:grpSpPr>
      <p:sp>
        <p:nvSpPr>
          <p:cNvPr id="354" name="Google Shape;354;p21"/>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5" name="Google Shape;355;p21"/>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6" name="Google Shape;356;p21"/>
          <p:cNvGrpSpPr/>
          <p:nvPr/>
        </p:nvGrpSpPr>
        <p:grpSpPr>
          <a:xfrm>
            <a:off x="3980486" y="-2089103"/>
            <a:ext cx="8043475" cy="8043475"/>
            <a:chOff x="1241175" y="-1300650"/>
            <a:chExt cx="8043475" cy="8043475"/>
          </a:xfrm>
        </p:grpSpPr>
        <p:sp>
          <p:nvSpPr>
            <p:cNvPr id="357" name="Google Shape;357;p2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1"/>
          <p:cNvGrpSpPr/>
          <p:nvPr/>
        </p:nvGrpSpPr>
        <p:grpSpPr>
          <a:xfrm>
            <a:off x="551187" y="193699"/>
            <a:ext cx="609540" cy="583574"/>
            <a:chOff x="3105300" y="593625"/>
            <a:chExt cx="256800" cy="245850"/>
          </a:xfrm>
        </p:grpSpPr>
        <p:sp>
          <p:nvSpPr>
            <p:cNvPr id="365" name="Google Shape;365;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21"/>
          <p:cNvGrpSpPr/>
          <p:nvPr/>
        </p:nvGrpSpPr>
        <p:grpSpPr>
          <a:xfrm>
            <a:off x="3657878" y="4442802"/>
            <a:ext cx="631910" cy="457789"/>
            <a:chOff x="855125" y="679497"/>
            <a:chExt cx="254310" cy="184228"/>
          </a:xfrm>
        </p:grpSpPr>
        <p:sp>
          <p:nvSpPr>
            <p:cNvPr id="370" name="Google Shape;370;p2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1"/>
          <p:cNvGrpSpPr/>
          <p:nvPr/>
        </p:nvGrpSpPr>
        <p:grpSpPr>
          <a:xfrm>
            <a:off x="8184044" y="317575"/>
            <a:ext cx="498706" cy="477465"/>
            <a:chOff x="3105300" y="593625"/>
            <a:chExt cx="256800" cy="245850"/>
          </a:xfrm>
        </p:grpSpPr>
        <p:sp>
          <p:nvSpPr>
            <p:cNvPr id="374" name="Google Shape;374;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1"/>
          <p:cNvGrpSpPr/>
          <p:nvPr/>
        </p:nvGrpSpPr>
        <p:grpSpPr>
          <a:xfrm>
            <a:off x="8353512" y="4107552"/>
            <a:ext cx="456233" cy="335252"/>
            <a:chOff x="8353512" y="4107552"/>
            <a:chExt cx="456233" cy="335252"/>
          </a:xfrm>
        </p:grpSpPr>
        <p:sp>
          <p:nvSpPr>
            <p:cNvPr id="379" name="Google Shape;379;p2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1"/>
          <p:cNvGrpSpPr/>
          <p:nvPr/>
        </p:nvGrpSpPr>
        <p:grpSpPr>
          <a:xfrm>
            <a:off x="8682758" y="1527568"/>
            <a:ext cx="232368" cy="974453"/>
            <a:chOff x="2546733" y="2525280"/>
            <a:chExt cx="232368" cy="974453"/>
          </a:xfrm>
        </p:grpSpPr>
        <p:sp>
          <p:nvSpPr>
            <p:cNvPr id="383" name="Google Shape;383;p2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21"/>
          <p:cNvGrpSpPr/>
          <p:nvPr/>
        </p:nvGrpSpPr>
        <p:grpSpPr>
          <a:xfrm>
            <a:off x="4713835" y="193704"/>
            <a:ext cx="518269" cy="328105"/>
            <a:chOff x="783960" y="4261704"/>
            <a:chExt cx="518269" cy="328105"/>
          </a:xfrm>
        </p:grpSpPr>
        <p:sp>
          <p:nvSpPr>
            <p:cNvPr id="396" name="Google Shape;396;p2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1"/>
            <p:cNvGrpSpPr/>
            <p:nvPr/>
          </p:nvGrpSpPr>
          <p:grpSpPr>
            <a:xfrm>
              <a:off x="783960" y="4261704"/>
              <a:ext cx="518269" cy="328105"/>
              <a:chOff x="783960" y="4261704"/>
              <a:chExt cx="518269" cy="328105"/>
            </a:xfrm>
          </p:grpSpPr>
          <p:sp>
            <p:nvSpPr>
              <p:cNvPr id="398" name="Google Shape;398;p2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2"/>
        <p:cNvGrpSpPr/>
        <p:nvPr/>
      </p:nvGrpSpPr>
      <p:grpSpPr>
        <a:xfrm>
          <a:off x="0" y="0"/>
          <a:ext cx="0" cy="0"/>
          <a:chOff x="0" y="0"/>
          <a:chExt cx="0" cy="0"/>
        </a:xfrm>
      </p:grpSpPr>
      <p:sp>
        <p:nvSpPr>
          <p:cNvPr id="403" name="Google Shape;403;p22"/>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04" name="Google Shape;404;p22"/>
          <p:cNvGrpSpPr/>
          <p:nvPr/>
        </p:nvGrpSpPr>
        <p:grpSpPr>
          <a:xfrm>
            <a:off x="301700" y="494646"/>
            <a:ext cx="535664" cy="317725"/>
            <a:chOff x="5182025" y="464396"/>
            <a:chExt cx="535664" cy="317725"/>
          </a:xfrm>
        </p:grpSpPr>
        <p:sp>
          <p:nvSpPr>
            <p:cNvPr id="405" name="Google Shape;405;p22"/>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22"/>
          <p:cNvGrpSpPr/>
          <p:nvPr/>
        </p:nvGrpSpPr>
        <p:grpSpPr>
          <a:xfrm>
            <a:off x="159610" y="2603391"/>
            <a:ext cx="365869" cy="328105"/>
            <a:chOff x="7194285" y="1228366"/>
            <a:chExt cx="365869" cy="328105"/>
          </a:xfrm>
        </p:grpSpPr>
        <p:sp>
          <p:nvSpPr>
            <p:cNvPr id="409" name="Google Shape;409;p22"/>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2"/>
          <p:cNvGrpSpPr/>
          <p:nvPr/>
        </p:nvGrpSpPr>
        <p:grpSpPr>
          <a:xfrm>
            <a:off x="8584171" y="1398312"/>
            <a:ext cx="355724" cy="1888212"/>
            <a:chOff x="124471" y="1153724"/>
            <a:chExt cx="355724" cy="1888212"/>
          </a:xfrm>
        </p:grpSpPr>
        <p:sp>
          <p:nvSpPr>
            <p:cNvPr id="414" name="Google Shape;414;p22"/>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22"/>
          <p:cNvGrpSpPr/>
          <p:nvPr/>
        </p:nvGrpSpPr>
        <p:grpSpPr>
          <a:xfrm>
            <a:off x="8179187" y="3570224"/>
            <a:ext cx="609540" cy="583574"/>
            <a:chOff x="3105300" y="593625"/>
            <a:chExt cx="256800" cy="245850"/>
          </a:xfrm>
        </p:grpSpPr>
        <p:sp>
          <p:nvSpPr>
            <p:cNvPr id="420" name="Google Shape;420;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4"/>
        <p:cNvGrpSpPr/>
        <p:nvPr/>
      </p:nvGrpSpPr>
      <p:grpSpPr>
        <a:xfrm>
          <a:off x="0" y="0"/>
          <a:ext cx="0" cy="0"/>
          <a:chOff x="0" y="0"/>
          <a:chExt cx="0" cy="0"/>
        </a:xfrm>
      </p:grpSpPr>
      <p:sp>
        <p:nvSpPr>
          <p:cNvPr id="425" name="Google Shape;425;p23"/>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9600"/>
              <a:buNone/>
              <a:defRPr sz="85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26" name="Google Shape;426;p23"/>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27" name="Google Shape;427;p23"/>
          <p:cNvGrpSpPr/>
          <p:nvPr/>
        </p:nvGrpSpPr>
        <p:grpSpPr>
          <a:xfrm>
            <a:off x="3963663" y="-2091225"/>
            <a:ext cx="8043475" cy="8043475"/>
            <a:chOff x="1241175" y="-1300650"/>
            <a:chExt cx="8043475" cy="8043475"/>
          </a:xfrm>
        </p:grpSpPr>
        <p:sp>
          <p:nvSpPr>
            <p:cNvPr id="428" name="Google Shape;428;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3"/>
          <p:cNvGrpSpPr/>
          <p:nvPr/>
        </p:nvGrpSpPr>
        <p:grpSpPr>
          <a:xfrm>
            <a:off x="551187" y="193699"/>
            <a:ext cx="609540" cy="583574"/>
            <a:chOff x="3105300" y="593625"/>
            <a:chExt cx="256800" cy="245850"/>
          </a:xfrm>
        </p:grpSpPr>
        <p:sp>
          <p:nvSpPr>
            <p:cNvPr id="436" name="Google Shape;436;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3"/>
          <p:cNvGrpSpPr/>
          <p:nvPr/>
        </p:nvGrpSpPr>
        <p:grpSpPr>
          <a:xfrm>
            <a:off x="706662" y="4516977"/>
            <a:ext cx="456233" cy="335252"/>
            <a:chOff x="8353512" y="4107552"/>
            <a:chExt cx="456233" cy="335252"/>
          </a:xfrm>
        </p:grpSpPr>
        <p:sp>
          <p:nvSpPr>
            <p:cNvPr id="441" name="Google Shape;441;p23"/>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96508" y="2739893"/>
            <a:ext cx="232368" cy="974453"/>
            <a:chOff x="2546733" y="2525280"/>
            <a:chExt cx="232368" cy="974453"/>
          </a:xfrm>
        </p:grpSpPr>
        <p:sp>
          <p:nvSpPr>
            <p:cNvPr id="445" name="Google Shape;445;p23"/>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3"/>
          <p:cNvGrpSpPr/>
          <p:nvPr/>
        </p:nvGrpSpPr>
        <p:grpSpPr>
          <a:xfrm>
            <a:off x="4713835" y="193704"/>
            <a:ext cx="3968914" cy="1092689"/>
            <a:chOff x="4713835" y="193704"/>
            <a:chExt cx="3968914" cy="1092689"/>
          </a:xfrm>
        </p:grpSpPr>
        <p:sp>
          <p:nvSpPr>
            <p:cNvPr id="458" name="Google Shape;458;p23"/>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3"/>
            <p:cNvGrpSpPr/>
            <p:nvPr/>
          </p:nvGrpSpPr>
          <p:grpSpPr>
            <a:xfrm>
              <a:off x="8184044" y="317575"/>
              <a:ext cx="498706" cy="477465"/>
              <a:chOff x="3105300" y="593625"/>
              <a:chExt cx="256800" cy="245850"/>
            </a:xfrm>
          </p:grpSpPr>
          <p:sp>
            <p:nvSpPr>
              <p:cNvPr id="462" name="Google Shape;462;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3"/>
            <p:cNvGrpSpPr/>
            <p:nvPr/>
          </p:nvGrpSpPr>
          <p:grpSpPr>
            <a:xfrm>
              <a:off x="4713835" y="193704"/>
              <a:ext cx="518269" cy="328105"/>
              <a:chOff x="783960" y="4261704"/>
              <a:chExt cx="518269" cy="328105"/>
            </a:xfrm>
          </p:grpSpPr>
          <p:sp>
            <p:nvSpPr>
              <p:cNvPr id="467" name="Google Shape;467;p2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3"/>
              <p:cNvGrpSpPr/>
              <p:nvPr/>
            </p:nvGrpSpPr>
            <p:grpSpPr>
              <a:xfrm>
                <a:off x="783960" y="4261704"/>
                <a:ext cx="518269" cy="328105"/>
                <a:chOff x="783960" y="4261704"/>
                <a:chExt cx="518269" cy="328105"/>
              </a:xfrm>
            </p:grpSpPr>
            <p:sp>
              <p:nvSpPr>
                <p:cNvPr id="469" name="Google Shape;469;p2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 name="Google Shape;473;p23"/>
          <p:cNvGrpSpPr/>
          <p:nvPr/>
        </p:nvGrpSpPr>
        <p:grpSpPr>
          <a:xfrm>
            <a:off x="2574719" y="4105346"/>
            <a:ext cx="2873149" cy="840725"/>
            <a:chOff x="2574719" y="4105346"/>
            <a:chExt cx="2873149" cy="840725"/>
          </a:xfrm>
        </p:grpSpPr>
        <p:sp>
          <p:nvSpPr>
            <p:cNvPr id="474" name="Google Shape;474;p23"/>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8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4"/>
        <p:cNvGrpSpPr/>
        <p:nvPr/>
      </p:nvGrpSpPr>
      <p:grpSpPr>
        <a:xfrm>
          <a:off x="0" y="0"/>
          <a:ext cx="0" cy="0"/>
          <a:chOff x="0" y="0"/>
          <a:chExt cx="0" cy="0"/>
        </a:xfrm>
      </p:grpSpPr>
      <p:sp>
        <p:nvSpPr>
          <p:cNvPr id="485" name="Google Shape;485;p25"/>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6" name="Google Shape;486;p25"/>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7" name="Google Shape;487;p25"/>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8" name="Google Shape;488;p25"/>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9" name="Google Shape;489;p25"/>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90" name="Google Shape;490;p25"/>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1" name="Google Shape;491;p25"/>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2" name="Google Shape;492;p25"/>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93" name="Google Shape;493;p25"/>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4" name="Google Shape;494;p25"/>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5" name="Google Shape;495;p25"/>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96" name="Google Shape;496;p25"/>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25"/>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8" name="Google Shape;498;p25"/>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99" name="Google Shape;499;p25"/>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0" name="Google Shape;500;p25"/>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1" name="Google Shape;501;p25"/>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02" name="Google Shape;502;p25"/>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3" name="Google Shape;503;p25"/>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4" name="Google Shape;504;p25"/>
          <p:cNvGrpSpPr/>
          <p:nvPr/>
        </p:nvGrpSpPr>
        <p:grpSpPr>
          <a:xfrm>
            <a:off x="4796439" y="-2911087"/>
            <a:ext cx="8043475" cy="8043475"/>
            <a:chOff x="1241175" y="-1300650"/>
            <a:chExt cx="8043475" cy="8043475"/>
          </a:xfrm>
        </p:grpSpPr>
        <p:sp>
          <p:nvSpPr>
            <p:cNvPr id="505" name="Google Shape;505;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25"/>
          <p:cNvGrpSpPr/>
          <p:nvPr/>
        </p:nvGrpSpPr>
        <p:grpSpPr>
          <a:xfrm>
            <a:off x="194827" y="164749"/>
            <a:ext cx="8680795" cy="4879924"/>
            <a:chOff x="194827" y="164749"/>
            <a:chExt cx="8680795" cy="4879924"/>
          </a:xfrm>
        </p:grpSpPr>
        <p:grpSp>
          <p:nvGrpSpPr>
            <p:cNvPr id="513" name="Google Shape;513;p25"/>
            <p:cNvGrpSpPr/>
            <p:nvPr/>
          </p:nvGrpSpPr>
          <p:grpSpPr>
            <a:xfrm>
              <a:off x="1019937" y="206524"/>
              <a:ext cx="609540" cy="583574"/>
              <a:chOff x="3105300" y="593625"/>
              <a:chExt cx="256800" cy="245850"/>
            </a:xfrm>
          </p:grpSpPr>
          <p:sp>
            <p:nvSpPr>
              <p:cNvPr id="514" name="Google Shape;514;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5"/>
            <p:cNvGrpSpPr/>
            <p:nvPr/>
          </p:nvGrpSpPr>
          <p:grpSpPr>
            <a:xfrm>
              <a:off x="8057878" y="710652"/>
              <a:ext cx="631910" cy="457789"/>
              <a:chOff x="855125" y="679497"/>
              <a:chExt cx="254310" cy="184228"/>
            </a:xfrm>
          </p:grpSpPr>
          <p:sp>
            <p:nvSpPr>
              <p:cNvPr id="519" name="Google Shape;519;p2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5"/>
            <p:cNvGrpSpPr/>
            <p:nvPr/>
          </p:nvGrpSpPr>
          <p:grpSpPr>
            <a:xfrm>
              <a:off x="194835" y="1017604"/>
              <a:ext cx="518269" cy="328105"/>
              <a:chOff x="783960" y="4261704"/>
              <a:chExt cx="518269" cy="328105"/>
            </a:xfrm>
          </p:grpSpPr>
          <p:sp>
            <p:nvSpPr>
              <p:cNvPr id="523" name="Google Shape;523;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5"/>
              <p:cNvGrpSpPr/>
              <p:nvPr/>
            </p:nvGrpSpPr>
            <p:grpSpPr>
              <a:xfrm>
                <a:off x="783960" y="4261704"/>
                <a:ext cx="518269" cy="328105"/>
                <a:chOff x="783960" y="4261704"/>
                <a:chExt cx="518269" cy="328105"/>
              </a:xfrm>
            </p:grpSpPr>
            <p:sp>
              <p:nvSpPr>
                <p:cNvPr id="525" name="Google Shape;525;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25"/>
            <p:cNvGrpSpPr/>
            <p:nvPr/>
          </p:nvGrpSpPr>
          <p:grpSpPr>
            <a:xfrm>
              <a:off x="2976937" y="164749"/>
              <a:ext cx="5898685" cy="4879924"/>
              <a:chOff x="1223999" y="393649"/>
              <a:chExt cx="5898685" cy="4879924"/>
            </a:xfrm>
          </p:grpSpPr>
          <p:sp>
            <p:nvSpPr>
              <p:cNvPr id="530" name="Google Shape;530;p25"/>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5"/>
            <p:cNvGrpSpPr/>
            <p:nvPr/>
          </p:nvGrpSpPr>
          <p:grpSpPr>
            <a:xfrm>
              <a:off x="194827" y="3591559"/>
              <a:ext cx="232368" cy="973684"/>
              <a:chOff x="6656577" y="3252597"/>
              <a:chExt cx="232368" cy="973684"/>
            </a:xfrm>
          </p:grpSpPr>
          <p:sp>
            <p:nvSpPr>
              <p:cNvPr id="539" name="Google Shape;539;p2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551"/>
        <p:cNvGrpSpPr/>
        <p:nvPr/>
      </p:nvGrpSpPr>
      <p:grpSpPr>
        <a:xfrm>
          <a:off x="0" y="0"/>
          <a:ext cx="0" cy="0"/>
          <a:chOff x="0" y="0"/>
          <a:chExt cx="0" cy="0"/>
        </a:xfrm>
      </p:grpSpPr>
      <p:sp>
        <p:nvSpPr>
          <p:cNvPr id="552" name="Google Shape;552;p26"/>
          <p:cNvSpPr txBox="1">
            <a:spLocks noGrp="1"/>
          </p:cNvSpPr>
          <p:nvPr>
            <p:ph type="body" idx="1"/>
          </p:nvPr>
        </p:nvSpPr>
        <p:spPr>
          <a:xfrm>
            <a:off x="713100" y="1208700"/>
            <a:ext cx="3858900" cy="158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53" name="Google Shape;553;p2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4" name="Google Shape;554;p26"/>
          <p:cNvGrpSpPr/>
          <p:nvPr/>
        </p:nvGrpSpPr>
        <p:grpSpPr>
          <a:xfrm>
            <a:off x="4222055" y="-3474610"/>
            <a:ext cx="8043475" cy="8043475"/>
            <a:chOff x="1241175" y="-1300650"/>
            <a:chExt cx="8043475" cy="8043475"/>
          </a:xfrm>
        </p:grpSpPr>
        <p:sp>
          <p:nvSpPr>
            <p:cNvPr id="555" name="Google Shape;555;p2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6"/>
          <p:cNvGrpSpPr/>
          <p:nvPr/>
        </p:nvGrpSpPr>
        <p:grpSpPr>
          <a:xfrm>
            <a:off x="8028260" y="322966"/>
            <a:ext cx="365869" cy="328105"/>
            <a:chOff x="7194285" y="1228366"/>
            <a:chExt cx="365869" cy="328105"/>
          </a:xfrm>
        </p:grpSpPr>
        <p:sp>
          <p:nvSpPr>
            <p:cNvPr id="563" name="Google Shape;563;p26"/>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6"/>
          <p:cNvGrpSpPr/>
          <p:nvPr/>
        </p:nvGrpSpPr>
        <p:grpSpPr>
          <a:xfrm>
            <a:off x="259146" y="2488768"/>
            <a:ext cx="354818" cy="2432541"/>
            <a:chOff x="174946" y="1297681"/>
            <a:chExt cx="354818" cy="2432541"/>
          </a:xfrm>
        </p:grpSpPr>
        <p:sp>
          <p:nvSpPr>
            <p:cNvPr id="568" name="Google Shape;568;p26"/>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6"/>
          <p:cNvGrpSpPr/>
          <p:nvPr/>
        </p:nvGrpSpPr>
        <p:grpSpPr>
          <a:xfrm>
            <a:off x="906912" y="195249"/>
            <a:ext cx="609540" cy="583574"/>
            <a:chOff x="3105300" y="593625"/>
            <a:chExt cx="256800" cy="245850"/>
          </a:xfrm>
        </p:grpSpPr>
        <p:sp>
          <p:nvSpPr>
            <p:cNvPr id="574" name="Google Shape;574;p2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6"/>
          <p:cNvGrpSpPr/>
          <p:nvPr/>
        </p:nvGrpSpPr>
        <p:grpSpPr>
          <a:xfrm>
            <a:off x="8652612" y="4730718"/>
            <a:ext cx="229483" cy="220256"/>
            <a:chOff x="250712" y="1297681"/>
            <a:chExt cx="229483" cy="220256"/>
          </a:xfrm>
        </p:grpSpPr>
        <p:sp>
          <p:nvSpPr>
            <p:cNvPr id="579" name="Google Shape;579;p26"/>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6"/>
          <p:cNvGrpSpPr/>
          <p:nvPr/>
        </p:nvGrpSpPr>
        <p:grpSpPr>
          <a:xfrm>
            <a:off x="8594804" y="1188192"/>
            <a:ext cx="477477" cy="478195"/>
            <a:chOff x="5022684" y="4300597"/>
            <a:chExt cx="648306" cy="649281"/>
          </a:xfrm>
        </p:grpSpPr>
        <p:sp>
          <p:nvSpPr>
            <p:cNvPr id="582" name="Google Shape;582;p2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86"/>
        <p:cNvGrpSpPr/>
        <p:nvPr/>
      </p:nvGrpSpPr>
      <p:grpSpPr>
        <a:xfrm>
          <a:off x="0" y="0"/>
          <a:ext cx="0" cy="0"/>
          <a:chOff x="0" y="0"/>
          <a:chExt cx="0" cy="0"/>
        </a:xfrm>
      </p:grpSpPr>
      <p:sp>
        <p:nvSpPr>
          <p:cNvPr id="587" name="Google Shape;587;p27"/>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8" name="Google Shape;588;p27"/>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89" name="Google Shape;589;p27"/>
          <p:cNvGrpSpPr/>
          <p:nvPr/>
        </p:nvGrpSpPr>
        <p:grpSpPr>
          <a:xfrm>
            <a:off x="4800605" y="-2897864"/>
            <a:ext cx="8043475" cy="8043475"/>
            <a:chOff x="1241175" y="-1300650"/>
            <a:chExt cx="8043475" cy="8043475"/>
          </a:xfrm>
        </p:grpSpPr>
        <p:sp>
          <p:nvSpPr>
            <p:cNvPr id="590" name="Google Shape;590;p2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7"/>
          <p:cNvGrpSpPr/>
          <p:nvPr/>
        </p:nvGrpSpPr>
        <p:grpSpPr>
          <a:xfrm>
            <a:off x="1740175" y="258921"/>
            <a:ext cx="535664" cy="317725"/>
            <a:chOff x="5182025" y="464396"/>
            <a:chExt cx="535664" cy="317725"/>
          </a:xfrm>
        </p:grpSpPr>
        <p:sp>
          <p:nvSpPr>
            <p:cNvPr id="598" name="Google Shape;598;p27"/>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27"/>
          <p:cNvGrpSpPr/>
          <p:nvPr/>
        </p:nvGrpSpPr>
        <p:grpSpPr>
          <a:xfrm rot="10800000">
            <a:off x="216552" y="304484"/>
            <a:ext cx="232368" cy="973684"/>
            <a:chOff x="6656577" y="3252597"/>
            <a:chExt cx="232368" cy="973684"/>
          </a:xfrm>
        </p:grpSpPr>
        <p:sp>
          <p:nvSpPr>
            <p:cNvPr id="602" name="Google Shape;602;p2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7"/>
          <p:cNvGrpSpPr/>
          <p:nvPr/>
        </p:nvGrpSpPr>
        <p:grpSpPr>
          <a:xfrm>
            <a:off x="381800" y="4615043"/>
            <a:ext cx="415595" cy="271553"/>
            <a:chOff x="5182025" y="510568"/>
            <a:chExt cx="415595" cy="271553"/>
          </a:xfrm>
        </p:grpSpPr>
        <p:sp>
          <p:nvSpPr>
            <p:cNvPr id="615" name="Google Shape;615;p27"/>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27"/>
          <p:cNvGrpSpPr/>
          <p:nvPr/>
        </p:nvGrpSpPr>
        <p:grpSpPr>
          <a:xfrm>
            <a:off x="3598396" y="4410499"/>
            <a:ext cx="354818" cy="402747"/>
            <a:chOff x="8117146" y="4166124"/>
            <a:chExt cx="354818" cy="402747"/>
          </a:xfrm>
        </p:grpSpPr>
        <p:sp>
          <p:nvSpPr>
            <p:cNvPr id="618" name="Google Shape;618;p27"/>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21"/>
        <p:cNvGrpSpPr/>
        <p:nvPr/>
      </p:nvGrpSpPr>
      <p:grpSpPr>
        <a:xfrm>
          <a:off x="0" y="0"/>
          <a:ext cx="0" cy="0"/>
          <a:chOff x="0" y="0"/>
          <a:chExt cx="0" cy="0"/>
        </a:xfrm>
      </p:grpSpPr>
      <p:sp>
        <p:nvSpPr>
          <p:cNvPr id="622" name="Google Shape;622;p28"/>
          <p:cNvSpPr txBox="1">
            <a:spLocks noGrp="1"/>
          </p:cNvSpPr>
          <p:nvPr>
            <p:ph type="title"/>
          </p:nvPr>
        </p:nvSpPr>
        <p:spPr>
          <a:xfrm>
            <a:off x="5188500" y="835632"/>
            <a:ext cx="3238200" cy="2056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3" name="Google Shape;623;p28"/>
          <p:cNvSpPr txBox="1">
            <a:spLocks noGrp="1"/>
          </p:cNvSpPr>
          <p:nvPr>
            <p:ph type="subTitle" idx="1"/>
          </p:nvPr>
        </p:nvSpPr>
        <p:spPr>
          <a:xfrm>
            <a:off x="5188500" y="2902750"/>
            <a:ext cx="32382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24" name="Google Shape;624;p28"/>
          <p:cNvGrpSpPr/>
          <p:nvPr/>
        </p:nvGrpSpPr>
        <p:grpSpPr>
          <a:xfrm>
            <a:off x="4713835" y="193704"/>
            <a:ext cx="4201291" cy="4832962"/>
            <a:chOff x="4713835" y="193704"/>
            <a:chExt cx="4201291" cy="4832962"/>
          </a:xfrm>
        </p:grpSpPr>
        <p:grpSp>
          <p:nvGrpSpPr>
            <p:cNvPr id="625" name="Google Shape;625;p28"/>
            <p:cNvGrpSpPr/>
            <p:nvPr/>
          </p:nvGrpSpPr>
          <p:grpSpPr>
            <a:xfrm>
              <a:off x="4992328" y="4568877"/>
              <a:ext cx="631910" cy="457789"/>
              <a:chOff x="855125" y="679497"/>
              <a:chExt cx="254310" cy="184228"/>
            </a:xfrm>
          </p:grpSpPr>
          <p:sp>
            <p:nvSpPr>
              <p:cNvPr id="626" name="Google Shape;626;p2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28"/>
            <p:cNvGrpSpPr/>
            <p:nvPr/>
          </p:nvGrpSpPr>
          <p:grpSpPr>
            <a:xfrm>
              <a:off x="8184044" y="317575"/>
              <a:ext cx="498706" cy="477465"/>
              <a:chOff x="3105300" y="593625"/>
              <a:chExt cx="256800" cy="245850"/>
            </a:xfrm>
          </p:grpSpPr>
          <p:sp>
            <p:nvSpPr>
              <p:cNvPr id="630" name="Google Shape;630;p2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8"/>
            <p:cNvGrpSpPr/>
            <p:nvPr/>
          </p:nvGrpSpPr>
          <p:grpSpPr>
            <a:xfrm>
              <a:off x="8426712" y="4401252"/>
              <a:ext cx="456233" cy="335252"/>
              <a:chOff x="8353512" y="4107552"/>
              <a:chExt cx="456233" cy="335252"/>
            </a:xfrm>
          </p:grpSpPr>
          <p:sp>
            <p:nvSpPr>
              <p:cNvPr id="635" name="Google Shape;635;p2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8"/>
            <p:cNvGrpSpPr/>
            <p:nvPr/>
          </p:nvGrpSpPr>
          <p:grpSpPr>
            <a:xfrm>
              <a:off x="4713835" y="193704"/>
              <a:ext cx="518269" cy="328105"/>
              <a:chOff x="783960" y="4261704"/>
              <a:chExt cx="518269" cy="328105"/>
            </a:xfrm>
          </p:grpSpPr>
          <p:sp>
            <p:nvSpPr>
              <p:cNvPr id="639" name="Google Shape;639;p2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8"/>
              <p:cNvGrpSpPr/>
              <p:nvPr/>
            </p:nvGrpSpPr>
            <p:grpSpPr>
              <a:xfrm>
                <a:off x="783960" y="4261704"/>
                <a:ext cx="518269" cy="328105"/>
                <a:chOff x="783960" y="4261704"/>
                <a:chExt cx="518269" cy="328105"/>
              </a:xfrm>
            </p:grpSpPr>
            <p:sp>
              <p:nvSpPr>
                <p:cNvPr id="641" name="Google Shape;641;p2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 name="Google Shape;645;p28"/>
            <p:cNvGrpSpPr/>
            <p:nvPr/>
          </p:nvGrpSpPr>
          <p:grpSpPr>
            <a:xfrm>
              <a:off x="8682758" y="1527568"/>
              <a:ext cx="232368" cy="974453"/>
              <a:chOff x="2546733" y="2525280"/>
              <a:chExt cx="232368" cy="974453"/>
            </a:xfrm>
          </p:grpSpPr>
          <p:sp>
            <p:nvSpPr>
              <p:cNvPr id="646" name="Google Shape;646;p2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58"/>
        <p:cNvGrpSpPr/>
        <p:nvPr/>
      </p:nvGrpSpPr>
      <p:grpSpPr>
        <a:xfrm>
          <a:off x="0" y="0"/>
          <a:ext cx="0" cy="0"/>
          <a:chOff x="0" y="0"/>
          <a:chExt cx="0" cy="0"/>
        </a:xfrm>
      </p:grpSpPr>
      <p:sp>
        <p:nvSpPr>
          <p:cNvPr id="659" name="Google Shape;659;p29"/>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0" name="Google Shape;660;p29"/>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1" name="Google Shape;661;p29"/>
          <p:cNvGrpSpPr/>
          <p:nvPr/>
        </p:nvGrpSpPr>
        <p:grpSpPr>
          <a:xfrm>
            <a:off x="4800605" y="-2897864"/>
            <a:ext cx="8043475" cy="8043475"/>
            <a:chOff x="1241175" y="-1300650"/>
            <a:chExt cx="8043475" cy="8043475"/>
          </a:xfrm>
        </p:grpSpPr>
        <p:sp>
          <p:nvSpPr>
            <p:cNvPr id="662" name="Google Shape;662;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9"/>
          <p:cNvGrpSpPr/>
          <p:nvPr/>
        </p:nvGrpSpPr>
        <p:grpSpPr>
          <a:xfrm>
            <a:off x="551187" y="193699"/>
            <a:ext cx="609540" cy="583574"/>
            <a:chOff x="3105300" y="593625"/>
            <a:chExt cx="256800" cy="245850"/>
          </a:xfrm>
        </p:grpSpPr>
        <p:sp>
          <p:nvSpPr>
            <p:cNvPr id="670" name="Google Shape;670;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9"/>
          <p:cNvGrpSpPr/>
          <p:nvPr/>
        </p:nvGrpSpPr>
        <p:grpSpPr>
          <a:xfrm>
            <a:off x="8297559" y="4340559"/>
            <a:ext cx="648306" cy="649281"/>
            <a:chOff x="5022684" y="4300597"/>
            <a:chExt cx="648306" cy="649281"/>
          </a:xfrm>
        </p:grpSpPr>
        <p:sp>
          <p:nvSpPr>
            <p:cNvPr id="675" name="Google Shape;675;p2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29"/>
          <p:cNvGrpSpPr/>
          <p:nvPr/>
        </p:nvGrpSpPr>
        <p:grpSpPr>
          <a:xfrm>
            <a:off x="2949085" y="475916"/>
            <a:ext cx="365869" cy="328105"/>
            <a:chOff x="7194285" y="1228366"/>
            <a:chExt cx="365869" cy="328105"/>
          </a:xfrm>
        </p:grpSpPr>
        <p:sp>
          <p:nvSpPr>
            <p:cNvPr id="680" name="Google Shape;680;p2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9"/>
          <p:cNvGrpSpPr/>
          <p:nvPr/>
        </p:nvGrpSpPr>
        <p:grpSpPr>
          <a:xfrm>
            <a:off x="8566483" y="404987"/>
            <a:ext cx="355724" cy="1888212"/>
            <a:chOff x="124471" y="1153724"/>
            <a:chExt cx="355724" cy="1888212"/>
          </a:xfrm>
        </p:grpSpPr>
        <p:sp>
          <p:nvSpPr>
            <p:cNvPr id="685" name="Google Shape;685;p2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9"/>
          <p:cNvGrpSpPr/>
          <p:nvPr/>
        </p:nvGrpSpPr>
        <p:grpSpPr>
          <a:xfrm>
            <a:off x="194827" y="3591559"/>
            <a:ext cx="232368" cy="973684"/>
            <a:chOff x="6656577" y="3252597"/>
            <a:chExt cx="232368" cy="973684"/>
          </a:xfrm>
        </p:grpSpPr>
        <p:sp>
          <p:nvSpPr>
            <p:cNvPr id="691" name="Google Shape;691;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9"/>
          <p:cNvGrpSpPr/>
          <p:nvPr/>
        </p:nvGrpSpPr>
        <p:grpSpPr>
          <a:xfrm>
            <a:off x="1309778" y="4436302"/>
            <a:ext cx="631910" cy="457789"/>
            <a:chOff x="855125" y="679497"/>
            <a:chExt cx="254310" cy="184228"/>
          </a:xfrm>
        </p:grpSpPr>
        <p:sp>
          <p:nvSpPr>
            <p:cNvPr id="704" name="Google Shape;704;p2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707"/>
        <p:cNvGrpSpPr/>
        <p:nvPr/>
      </p:nvGrpSpPr>
      <p:grpSpPr>
        <a:xfrm>
          <a:off x="0" y="0"/>
          <a:ext cx="0" cy="0"/>
          <a:chOff x="0" y="0"/>
          <a:chExt cx="0" cy="0"/>
        </a:xfrm>
      </p:grpSpPr>
      <p:sp>
        <p:nvSpPr>
          <p:cNvPr id="708" name="Google Shape;708;p30"/>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9" name="Google Shape;709;p30"/>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10" name="Google Shape;710;p30"/>
          <p:cNvGrpSpPr/>
          <p:nvPr/>
        </p:nvGrpSpPr>
        <p:grpSpPr>
          <a:xfrm>
            <a:off x="4846105" y="-5016964"/>
            <a:ext cx="8043475" cy="8043475"/>
            <a:chOff x="1241175" y="-1300650"/>
            <a:chExt cx="8043475" cy="8043475"/>
          </a:xfrm>
        </p:grpSpPr>
        <p:sp>
          <p:nvSpPr>
            <p:cNvPr id="711" name="Google Shape;711;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0"/>
          <p:cNvGrpSpPr/>
          <p:nvPr/>
        </p:nvGrpSpPr>
        <p:grpSpPr>
          <a:xfrm>
            <a:off x="218646" y="193704"/>
            <a:ext cx="8696480" cy="4783211"/>
            <a:chOff x="218646" y="193704"/>
            <a:chExt cx="8696480" cy="4783211"/>
          </a:xfrm>
        </p:grpSpPr>
        <p:grpSp>
          <p:nvGrpSpPr>
            <p:cNvPr id="719" name="Google Shape;719;p30"/>
            <p:cNvGrpSpPr/>
            <p:nvPr/>
          </p:nvGrpSpPr>
          <p:grpSpPr>
            <a:xfrm>
              <a:off x="4713835" y="193704"/>
              <a:ext cx="518269" cy="328105"/>
              <a:chOff x="783960" y="4261704"/>
              <a:chExt cx="518269" cy="328105"/>
            </a:xfrm>
          </p:grpSpPr>
          <p:sp>
            <p:nvSpPr>
              <p:cNvPr id="720" name="Google Shape;720;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30"/>
              <p:cNvGrpSpPr/>
              <p:nvPr/>
            </p:nvGrpSpPr>
            <p:grpSpPr>
              <a:xfrm>
                <a:off x="783960" y="4261704"/>
                <a:ext cx="518269" cy="328105"/>
                <a:chOff x="783960" y="4261704"/>
                <a:chExt cx="518269" cy="328105"/>
              </a:xfrm>
            </p:grpSpPr>
            <p:sp>
              <p:nvSpPr>
                <p:cNvPr id="722" name="Google Shape;722;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6" name="Google Shape;726;p30"/>
            <p:cNvGrpSpPr/>
            <p:nvPr/>
          </p:nvGrpSpPr>
          <p:grpSpPr>
            <a:xfrm>
              <a:off x="8682758" y="1527568"/>
              <a:ext cx="232368" cy="974453"/>
              <a:chOff x="2546733" y="2525280"/>
              <a:chExt cx="232368" cy="974453"/>
            </a:xfrm>
          </p:grpSpPr>
          <p:sp>
            <p:nvSpPr>
              <p:cNvPr id="727" name="Google Shape;727;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30"/>
            <p:cNvGrpSpPr/>
            <p:nvPr/>
          </p:nvGrpSpPr>
          <p:grpSpPr>
            <a:xfrm>
              <a:off x="7782584" y="4327634"/>
              <a:ext cx="648306" cy="649281"/>
              <a:chOff x="5022684" y="4300597"/>
              <a:chExt cx="648306" cy="649281"/>
            </a:xfrm>
          </p:grpSpPr>
          <p:sp>
            <p:nvSpPr>
              <p:cNvPr id="740" name="Google Shape;740;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0"/>
            <p:cNvGrpSpPr/>
            <p:nvPr/>
          </p:nvGrpSpPr>
          <p:grpSpPr>
            <a:xfrm>
              <a:off x="713110" y="4532091"/>
              <a:ext cx="365869" cy="328105"/>
              <a:chOff x="7194285" y="1228366"/>
              <a:chExt cx="365869" cy="328105"/>
            </a:xfrm>
          </p:grpSpPr>
          <p:sp>
            <p:nvSpPr>
              <p:cNvPr id="745" name="Google Shape;745;p3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30"/>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30"/>
            <p:cNvGrpSpPr/>
            <p:nvPr/>
          </p:nvGrpSpPr>
          <p:grpSpPr>
            <a:xfrm>
              <a:off x="218646" y="488887"/>
              <a:ext cx="355724" cy="1888212"/>
              <a:chOff x="124471" y="1153724"/>
              <a:chExt cx="355724" cy="1888212"/>
            </a:xfrm>
          </p:grpSpPr>
          <p:sp>
            <p:nvSpPr>
              <p:cNvPr id="751" name="Google Shape;751;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0"/>
            <p:cNvGrpSpPr/>
            <p:nvPr/>
          </p:nvGrpSpPr>
          <p:grpSpPr>
            <a:xfrm>
              <a:off x="3655937" y="4360499"/>
              <a:ext cx="609540" cy="583574"/>
              <a:chOff x="3105300" y="593625"/>
              <a:chExt cx="256800" cy="245850"/>
            </a:xfrm>
          </p:grpSpPr>
          <p:sp>
            <p:nvSpPr>
              <p:cNvPr id="757" name="Google Shape;757;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761"/>
        <p:cNvGrpSpPr/>
        <p:nvPr/>
      </p:nvGrpSpPr>
      <p:grpSpPr>
        <a:xfrm>
          <a:off x="0" y="0"/>
          <a:ext cx="0" cy="0"/>
          <a:chOff x="0" y="0"/>
          <a:chExt cx="0" cy="0"/>
        </a:xfrm>
      </p:grpSpPr>
      <p:sp>
        <p:nvSpPr>
          <p:cNvPr id="762" name="Google Shape;762;p31"/>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63" name="Google Shape;763;p31"/>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64" name="Google Shape;764;p31"/>
          <p:cNvGrpSpPr/>
          <p:nvPr/>
        </p:nvGrpSpPr>
        <p:grpSpPr>
          <a:xfrm>
            <a:off x="4846105" y="-5016964"/>
            <a:ext cx="8043475" cy="8043475"/>
            <a:chOff x="1241175" y="-1300650"/>
            <a:chExt cx="8043475" cy="8043475"/>
          </a:xfrm>
        </p:grpSpPr>
        <p:sp>
          <p:nvSpPr>
            <p:cNvPr id="765" name="Google Shape;765;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1"/>
          <p:cNvGrpSpPr/>
          <p:nvPr/>
        </p:nvGrpSpPr>
        <p:grpSpPr>
          <a:xfrm>
            <a:off x="551187" y="193699"/>
            <a:ext cx="609540" cy="583574"/>
            <a:chOff x="3105300" y="593625"/>
            <a:chExt cx="256800" cy="245850"/>
          </a:xfrm>
        </p:grpSpPr>
        <p:sp>
          <p:nvSpPr>
            <p:cNvPr id="773" name="Google Shape;773;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1"/>
          <p:cNvGrpSpPr/>
          <p:nvPr/>
        </p:nvGrpSpPr>
        <p:grpSpPr>
          <a:xfrm>
            <a:off x="1309778" y="4436302"/>
            <a:ext cx="631910" cy="457789"/>
            <a:chOff x="855125" y="679497"/>
            <a:chExt cx="254310" cy="184228"/>
          </a:xfrm>
        </p:grpSpPr>
        <p:sp>
          <p:nvSpPr>
            <p:cNvPr id="778" name="Google Shape;778;p3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31"/>
          <p:cNvGrpSpPr/>
          <p:nvPr/>
        </p:nvGrpSpPr>
        <p:grpSpPr>
          <a:xfrm>
            <a:off x="2949085" y="475916"/>
            <a:ext cx="365869" cy="328105"/>
            <a:chOff x="7194285" y="1228366"/>
            <a:chExt cx="365869" cy="328105"/>
          </a:xfrm>
        </p:grpSpPr>
        <p:sp>
          <p:nvSpPr>
            <p:cNvPr id="782" name="Google Shape;782;p3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31"/>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31"/>
          <p:cNvGrpSpPr/>
          <p:nvPr/>
        </p:nvGrpSpPr>
        <p:grpSpPr>
          <a:xfrm>
            <a:off x="8566483" y="404987"/>
            <a:ext cx="355724" cy="1888212"/>
            <a:chOff x="124471" y="1153724"/>
            <a:chExt cx="355724" cy="1888212"/>
          </a:xfrm>
        </p:grpSpPr>
        <p:sp>
          <p:nvSpPr>
            <p:cNvPr id="788" name="Google Shape;788;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1"/>
          <p:cNvGrpSpPr/>
          <p:nvPr/>
        </p:nvGrpSpPr>
        <p:grpSpPr>
          <a:xfrm>
            <a:off x="194827" y="3591559"/>
            <a:ext cx="232368" cy="973684"/>
            <a:chOff x="6656577" y="3252597"/>
            <a:chExt cx="232368" cy="973684"/>
          </a:xfrm>
        </p:grpSpPr>
        <p:sp>
          <p:nvSpPr>
            <p:cNvPr id="794" name="Google Shape;794;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31"/>
          <p:cNvGrpSpPr/>
          <p:nvPr/>
        </p:nvGrpSpPr>
        <p:grpSpPr>
          <a:xfrm>
            <a:off x="8297559" y="4340559"/>
            <a:ext cx="648306" cy="649281"/>
            <a:chOff x="5022684" y="4300597"/>
            <a:chExt cx="648306" cy="649281"/>
          </a:xfrm>
        </p:grpSpPr>
        <p:sp>
          <p:nvSpPr>
            <p:cNvPr id="807" name="Google Shape;807;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811"/>
        <p:cNvGrpSpPr/>
        <p:nvPr/>
      </p:nvGrpSpPr>
      <p:grpSpPr>
        <a:xfrm>
          <a:off x="0" y="0"/>
          <a:ext cx="0" cy="0"/>
          <a:chOff x="0" y="0"/>
          <a:chExt cx="0" cy="0"/>
        </a:xfrm>
      </p:grpSpPr>
      <p:sp>
        <p:nvSpPr>
          <p:cNvPr id="812" name="Google Shape;812;p32"/>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3" name="Google Shape;813;p32"/>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32"/>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5" name="Google Shape;815;p32"/>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6" name="Google Shape;816;p32"/>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17" name="Google Shape;817;p32"/>
          <p:cNvGrpSpPr/>
          <p:nvPr/>
        </p:nvGrpSpPr>
        <p:grpSpPr>
          <a:xfrm>
            <a:off x="4800605" y="-2897864"/>
            <a:ext cx="8043475" cy="8043475"/>
            <a:chOff x="1241175" y="-1300650"/>
            <a:chExt cx="8043475" cy="8043475"/>
          </a:xfrm>
        </p:grpSpPr>
        <p:sp>
          <p:nvSpPr>
            <p:cNvPr id="818" name="Google Shape;818;p3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2"/>
          <p:cNvGrpSpPr/>
          <p:nvPr/>
        </p:nvGrpSpPr>
        <p:grpSpPr>
          <a:xfrm>
            <a:off x="8689233" y="737268"/>
            <a:ext cx="232368" cy="974453"/>
            <a:chOff x="2546733" y="2525280"/>
            <a:chExt cx="232368" cy="974453"/>
          </a:xfrm>
        </p:grpSpPr>
        <p:sp>
          <p:nvSpPr>
            <p:cNvPr id="826" name="Google Shape;826;p3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2"/>
          <p:cNvGrpSpPr/>
          <p:nvPr/>
        </p:nvGrpSpPr>
        <p:grpSpPr>
          <a:xfrm>
            <a:off x="7782584" y="4327634"/>
            <a:ext cx="648306" cy="649281"/>
            <a:chOff x="5022684" y="4300597"/>
            <a:chExt cx="648306" cy="649281"/>
          </a:xfrm>
        </p:grpSpPr>
        <p:sp>
          <p:nvSpPr>
            <p:cNvPr id="839" name="Google Shape;839;p32"/>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32"/>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2"/>
          <p:cNvGrpSpPr/>
          <p:nvPr/>
        </p:nvGrpSpPr>
        <p:grpSpPr>
          <a:xfrm>
            <a:off x="218646" y="488887"/>
            <a:ext cx="355724" cy="1888212"/>
            <a:chOff x="124471" y="1153724"/>
            <a:chExt cx="355724" cy="1888212"/>
          </a:xfrm>
        </p:grpSpPr>
        <p:sp>
          <p:nvSpPr>
            <p:cNvPr id="846" name="Google Shape;846;p32"/>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2"/>
          <p:cNvGrpSpPr/>
          <p:nvPr/>
        </p:nvGrpSpPr>
        <p:grpSpPr>
          <a:xfrm>
            <a:off x="786212" y="4277087"/>
            <a:ext cx="609540" cy="583574"/>
            <a:chOff x="3105300" y="593625"/>
            <a:chExt cx="256800" cy="245850"/>
          </a:xfrm>
        </p:grpSpPr>
        <p:sp>
          <p:nvSpPr>
            <p:cNvPr id="852" name="Google Shape;852;p3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2"/>
          <p:cNvGrpSpPr/>
          <p:nvPr/>
        </p:nvGrpSpPr>
        <p:grpSpPr>
          <a:xfrm>
            <a:off x="7227285" y="329729"/>
            <a:ext cx="518269" cy="328105"/>
            <a:chOff x="783960" y="4261704"/>
            <a:chExt cx="518269" cy="328105"/>
          </a:xfrm>
        </p:grpSpPr>
        <p:sp>
          <p:nvSpPr>
            <p:cNvPr id="857" name="Google Shape;857;p3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32"/>
            <p:cNvGrpSpPr/>
            <p:nvPr/>
          </p:nvGrpSpPr>
          <p:grpSpPr>
            <a:xfrm>
              <a:off x="783960" y="4261704"/>
              <a:ext cx="518269" cy="328105"/>
              <a:chOff x="783960" y="4261704"/>
              <a:chExt cx="518269" cy="328105"/>
            </a:xfrm>
          </p:grpSpPr>
          <p:sp>
            <p:nvSpPr>
              <p:cNvPr id="859" name="Google Shape;859;p3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863"/>
        <p:cNvGrpSpPr/>
        <p:nvPr/>
      </p:nvGrpSpPr>
      <p:grpSpPr>
        <a:xfrm>
          <a:off x="0" y="0"/>
          <a:ext cx="0" cy="0"/>
          <a:chOff x="0" y="0"/>
          <a:chExt cx="0" cy="0"/>
        </a:xfrm>
      </p:grpSpPr>
      <p:sp>
        <p:nvSpPr>
          <p:cNvPr id="864" name="Google Shape;864;p33"/>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5" name="Google Shape;865;p33"/>
          <p:cNvSpPr txBox="1">
            <a:spLocks noGrp="1"/>
          </p:cNvSpPr>
          <p:nvPr>
            <p:ph type="body" idx="1"/>
          </p:nvPr>
        </p:nvSpPr>
        <p:spPr>
          <a:xfrm>
            <a:off x="720000" y="1101450"/>
            <a:ext cx="38520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accent1"/>
              </a:buClr>
              <a:buSzPts val="10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866" name="Google Shape;866;p33"/>
          <p:cNvSpPr txBox="1">
            <a:spLocks noGrp="1"/>
          </p:cNvSpPr>
          <p:nvPr>
            <p:ph type="body" idx="2"/>
          </p:nvPr>
        </p:nvSpPr>
        <p:spPr>
          <a:xfrm>
            <a:off x="4572000" y="1546462"/>
            <a:ext cx="3852000" cy="289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867" name="Google Shape;867;p33"/>
          <p:cNvGrpSpPr/>
          <p:nvPr/>
        </p:nvGrpSpPr>
        <p:grpSpPr>
          <a:xfrm>
            <a:off x="4572005" y="-3329310"/>
            <a:ext cx="8043475" cy="8043475"/>
            <a:chOff x="1241175" y="-1300650"/>
            <a:chExt cx="8043475" cy="8043475"/>
          </a:xfrm>
        </p:grpSpPr>
        <p:sp>
          <p:nvSpPr>
            <p:cNvPr id="868" name="Google Shape;868;p3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33"/>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33"/>
          <p:cNvGrpSpPr/>
          <p:nvPr/>
        </p:nvGrpSpPr>
        <p:grpSpPr>
          <a:xfrm>
            <a:off x="291521" y="401824"/>
            <a:ext cx="354818" cy="4210262"/>
            <a:chOff x="174946" y="-1168326"/>
            <a:chExt cx="354818" cy="4210262"/>
          </a:xfrm>
        </p:grpSpPr>
        <p:sp>
          <p:nvSpPr>
            <p:cNvPr id="878" name="Google Shape;878;p33"/>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3"/>
          <p:cNvGrpSpPr/>
          <p:nvPr/>
        </p:nvGrpSpPr>
        <p:grpSpPr>
          <a:xfrm>
            <a:off x="3626987" y="4325387"/>
            <a:ext cx="609540" cy="583574"/>
            <a:chOff x="3105300" y="593625"/>
            <a:chExt cx="256800" cy="245850"/>
          </a:xfrm>
        </p:grpSpPr>
        <p:sp>
          <p:nvSpPr>
            <p:cNvPr id="884" name="Google Shape;884;p3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33"/>
          <p:cNvGrpSpPr/>
          <p:nvPr/>
        </p:nvGrpSpPr>
        <p:grpSpPr>
          <a:xfrm>
            <a:off x="8594804" y="1188192"/>
            <a:ext cx="477477" cy="478195"/>
            <a:chOff x="5022684" y="4300597"/>
            <a:chExt cx="648306" cy="649281"/>
          </a:xfrm>
        </p:grpSpPr>
        <p:sp>
          <p:nvSpPr>
            <p:cNvPr id="889" name="Google Shape;889;p3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3"/>
          <p:cNvGrpSpPr/>
          <p:nvPr/>
        </p:nvGrpSpPr>
        <p:grpSpPr>
          <a:xfrm>
            <a:off x="8028260" y="322966"/>
            <a:ext cx="365869" cy="328105"/>
            <a:chOff x="7194285" y="1228366"/>
            <a:chExt cx="365869" cy="328105"/>
          </a:xfrm>
        </p:grpSpPr>
        <p:sp>
          <p:nvSpPr>
            <p:cNvPr id="894" name="Google Shape;894;p33"/>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98"/>
        <p:cNvGrpSpPr/>
        <p:nvPr/>
      </p:nvGrpSpPr>
      <p:grpSpPr>
        <a:xfrm>
          <a:off x="0" y="0"/>
          <a:ext cx="0" cy="0"/>
          <a:chOff x="0" y="0"/>
          <a:chExt cx="0" cy="0"/>
        </a:xfrm>
      </p:grpSpPr>
      <p:sp>
        <p:nvSpPr>
          <p:cNvPr id="899" name="Google Shape;899;p3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0" name="Google Shape;900;p34"/>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1" name="Google Shape;901;p34"/>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2" name="Google Shape;902;p34"/>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3" name="Google Shape;903;p34"/>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4" name="Google Shape;904;p34"/>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5" name="Google Shape;905;p34"/>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06" name="Google Shape;906;p34"/>
          <p:cNvGrpSpPr/>
          <p:nvPr/>
        </p:nvGrpSpPr>
        <p:grpSpPr>
          <a:xfrm>
            <a:off x="4856905" y="-5007110"/>
            <a:ext cx="8043475" cy="8043475"/>
            <a:chOff x="1241175" y="-1300650"/>
            <a:chExt cx="8043475" cy="8043475"/>
          </a:xfrm>
        </p:grpSpPr>
        <p:sp>
          <p:nvSpPr>
            <p:cNvPr id="907" name="Google Shape;907;p3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4"/>
          <p:cNvGrpSpPr/>
          <p:nvPr/>
        </p:nvGrpSpPr>
        <p:grpSpPr>
          <a:xfrm>
            <a:off x="194837" y="164743"/>
            <a:ext cx="8803210" cy="4879931"/>
            <a:chOff x="194837" y="164743"/>
            <a:chExt cx="8803210" cy="4879931"/>
          </a:xfrm>
        </p:grpSpPr>
        <p:sp>
          <p:nvSpPr>
            <p:cNvPr id="915" name="Google Shape;915;p34"/>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34"/>
            <p:cNvGrpSpPr/>
            <p:nvPr/>
          </p:nvGrpSpPr>
          <p:grpSpPr>
            <a:xfrm rot="5400000">
              <a:off x="887952" y="4372134"/>
              <a:ext cx="232368" cy="973684"/>
              <a:chOff x="6656577" y="3252597"/>
              <a:chExt cx="232368" cy="973684"/>
            </a:xfrm>
          </p:grpSpPr>
          <p:sp>
            <p:nvSpPr>
              <p:cNvPr id="917" name="Google Shape;917;p3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34"/>
            <p:cNvGrpSpPr/>
            <p:nvPr/>
          </p:nvGrpSpPr>
          <p:grpSpPr>
            <a:xfrm>
              <a:off x="194837" y="1474124"/>
              <a:ext cx="609540" cy="583574"/>
              <a:chOff x="3105300" y="593625"/>
              <a:chExt cx="256800" cy="245850"/>
            </a:xfrm>
          </p:grpSpPr>
          <p:sp>
            <p:nvSpPr>
              <p:cNvPr id="930" name="Google Shape;930;p3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4"/>
            <p:cNvGrpSpPr/>
            <p:nvPr/>
          </p:nvGrpSpPr>
          <p:grpSpPr>
            <a:xfrm>
              <a:off x="6400103" y="4403577"/>
              <a:ext cx="631910" cy="457789"/>
              <a:chOff x="855125" y="679497"/>
              <a:chExt cx="254310" cy="184228"/>
            </a:xfrm>
          </p:grpSpPr>
          <p:sp>
            <p:nvSpPr>
              <p:cNvPr id="935" name="Google Shape;935;p3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4"/>
            <p:cNvGrpSpPr/>
            <p:nvPr/>
          </p:nvGrpSpPr>
          <p:grpSpPr>
            <a:xfrm>
              <a:off x="720035" y="350304"/>
              <a:ext cx="518269" cy="328105"/>
              <a:chOff x="783960" y="4261704"/>
              <a:chExt cx="518269" cy="328105"/>
            </a:xfrm>
          </p:grpSpPr>
          <p:sp>
            <p:nvSpPr>
              <p:cNvPr id="939" name="Google Shape;939;p3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4"/>
              <p:cNvGrpSpPr/>
              <p:nvPr/>
            </p:nvGrpSpPr>
            <p:grpSpPr>
              <a:xfrm>
                <a:off x="783960" y="4261704"/>
                <a:ext cx="518269" cy="328105"/>
                <a:chOff x="783960" y="4261704"/>
                <a:chExt cx="518269" cy="328105"/>
              </a:xfrm>
            </p:grpSpPr>
            <p:sp>
              <p:nvSpPr>
                <p:cNvPr id="941" name="Google Shape;941;p3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5" name="Google Shape;945;p34"/>
            <p:cNvGrpSpPr/>
            <p:nvPr/>
          </p:nvGrpSpPr>
          <p:grpSpPr>
            <a:xfrm>
              <a:off x="8092971" y="4166124"/>
              <a:ext cx="354818" cy="402747"/>
              <a:chOff x="8117146" y="4166124"/>
              <a:chExt cx="354818" cy="402747"/>
            </a:xfrm>
          </p:grpSpPr>
          <p:sp>
            <p:nvSpPr>
              <p:cNvPr id="946" name="Google Shape;946;p34"/>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34"/>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34"/>
            <p:cNvGrpSpPr/>
            <p:nvPr/>
          </p:nvGrpSpPr>
          <p:grpSpPr>
            <a:xfrm>
              <a:off x="8680877" y="2751434"/>
              <a:ext cx="232368" cy="973684"/>
              <a:chOff x="6656577" y="3252597"/>
              <a:chExt cx="232368" cy="973684"/>
            </a:xfrm>
          </p:grpSpPr>
          <p:sp>
            <p:nvSpPr>
              <p:cNvPr id="955" name="Google Shape;955;p3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67"/>
        <p:cNvGrpSpPr/>
        <p:nvPr/>
      </p:nvGrpSpPr>
      <p:grpSpPr>
        <a:xfrm>
          <a:off x="0" y="0"/>
          <a:ext cx="0" cy="0"/>
          <a:chOff x="0" y="0"/>
          <a:chExt cx="0" cy="0"/>
        </a:xfrm>
      </p:grpSpPr>
      <p:sp>
        <p:nvSpPr>
          <p:cNvPr id="968" name="Google Shape;968;p35"/>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9" name="Google Shape;969;p35"/>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0" name="Google Shape;970;p35"/>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1" name="Google Shape;971;p35"/>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2" name="Google Shape;972;p35"/>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3" name="Google Shape;973;p35"/>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4" name="Google Shape;974;p35"/>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75" name="Google Shape;975;p35"/>
          <p:cNvGrpSpPr/>
          <p:nvPr/>
        </p:nvGrpSpPr>
        <p:grpSpPr>
          <a:xfrm>
            <a:off x="4800605" y="-2897864"/>
            <a:ext cx="8043475" cy="8043475"/>
            <a:chOff x="1241175" y="-1300650"/>
            <a:chExt cx="8043475" cy="8043475"/>
          </a:xfrm>
        </p:grpSpPr>
        <p:sp>
          <p:nvSpPr>
            <p:cNvPr id="976" name="Google Shape;976;p3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5"/>
          <p:cNvGrpSpPr/>
          <p:nvPr/>
        </p:nvGrpSpPr>
        <p:grpSpPr>
          <a:xfrm>
            <a:off x="774553" y="4436302"/>
            <a:ext cx="631910" cy="457789"/>
            <a:chOff x="855125" y="679497"/>
            <a:chExt cx="254310" cy="184228"/>
          </a:xfrm>
        </p:grpSpPr>
        <p:sp>
          <p:nvSpPr>
            <p:cNvPr id="984" name="Google Shape;984;p3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35"/>
          <p:cNvGrpSpPr/>
          <p:nvPr/>
        </p:nvGrpSpPr>
        <p:grpSpPr>
          <a:xfrm>
            <a:off x="5789084" y="4301884"/>
            <a:ext cx="648306" cy="649281"/>
            <a:chOff x="5022684" y="4300597"/>
            <a:chExt cx="648306" cy="649281"/>
          </a:xfrm>
        </p:grpSpPr>
        <p:sp>
          <p:nvSpPr>
            <p:cNvPr id="988" name="Google Shape;988;p3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5"/>
          <p:cNvGrpSpPr/>
          <p:nvPr/>
        </p:nvGrpSpPr>
        <p:grpSpPr>
          <a:xfrm>
            <a:off x="8566483" y="404987"/>
            <a:ext cx="355724" cy="1888212"/>
            <a:chOff x="124471" y="1153724"/>
            <a:chExt cx="355724" cy="1888212"/>
          </a:xfrm>
        </p:grpSpPr>
        <p:sp>
          <p:nvSpPr>
            <p:cNvPr id="993" name="Google Shape;993;p3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5"/>
          <p:cNvGrpSpPr/>
          <p:nvPr/>
        </p:nvGrpSpPr>
        <p:grpSpPr>
          <a:xfrm>
            <a:off x="169027" y="1732884"/>
            <a:ext cx="232368" cy="973684"/>
            <a:chOff x="6656577" y="3252597"/>
            <a:chExt cx="232368" cy="973684"/>
          </a:xfrm>
        </p:grpSpPr>
        <p:sp>
          <p:nvSpPr>
            <p:cNvPr id="999" name="Google Shape;999;p3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5"/>
          <p:cNvGrpSpPr/>
          <p:nvPr/>
        </p:nvGrpSpPr>
        <p:grpSpPr>
          <a:xfrm>
            <a:off x="3043824" y="4730918"/>
            <a:ext cx="229483" cy="220256"/>
            <a:chOff x="250712" y="2821681"/>
            <a:chExt cx="229483" cy="220256"/>
          </a:xfrm>
        </p:grpSpPr>
        <p:sp>
          <p:nvSpPr>
            <p:cNvPr id="1012" name="Google Shape;1012;p3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5"/>
          <p:cNvGrpSpPr/>
          <p:nvPr/>
        </p:nvGrpSpPr>
        <p:grpSpPr>
          <a:xfrm>
            <a:off x="551187" y="193699"/>
            <a:ext cx="609540" cy="583574"/>
            <a:chOff x="3105300" y="593625"/>
            <a:chExt cx="256800" cy="245850"/>
          </a:xfrm>
        </p:grpSpPr>
        <p:sp>
          <p:nvSpPr>
            <p:cNvPr id="1015" name="Google Shape;1015;p3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9"/>
        <p:cNvGrpSpPr/>
        <p:nvPr/>
      </p:nvGrpSpPr>
      <p:grpSpPr>
        <a:xfrm>
          <a:off x="0" y="0"/>
          <a:ext cx="0" cy="0"/>
          <a:chOff x="0" y="0"/>
          <a:chExt cx="0" cy="0"/>
        </a:xfrm>
      </p:grpSpPr>
      <p:sp>
        <p:nvSpPr>
          <p:cNvPr id="1020" name="Google Shape;1020;p36"/>
          <p:cNvSpPr txBox="1">
            <a:spLocks noGrp="1"/>
          </p:cNvSpPr>
          <p:nvPr>
            <p:ph type="title"/>
          </p:nvPr>
        </p:nvSpPr>
        <p:spPr>
          <a:xfrm>
            <a:off x="865488" y="1509084"/>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1" name="Google Shape;1021;p36"/>
          <p:cNvSpPr txBox="1">
            <a:spLocks noGrp="1"/>
          </p:cNvSpPr>
          <p:nvPr>
            <p:ph type="subTitle" idx="1"/>
          </p:nvPr>
        </p:nvSpPr>
        <p:spPr>
          <a:xfrm>
            <a:off x="865488" y="20433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2" name="Google Shape;1022;p36"/>
          <p:cNvSpPr txBox="1">
            <a:spLocks noGrp="1"/>
          </p:cNvSpPr>
          <p:nvPr>
            <p:ph type="title" idx="2"/>
          </p:nvPr>
        </p:nvSpPr>
        <p:spPr>
          <a:xfrm>
            <a:off x="6300295" y="15090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3" name="Google Shape;1023;p36"/>
          <p:cNvSpPr txBox="1">
            <a:spLocks noGrp="1"/>
          </p:cNvSpPr>
          <p:nvPr>
            <p:ph type="subTitle" idx="3"/>
          </p:nvPr>
        </p:nvSpPr>
        <p:spPr>
          <a:xfrm>
            <a:off x="6300288" y="20433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4" name="Google Shape;1024;p36"/>
          <p:cNvSpPr txBox="1">
            <a:spLocks noGrp="1"/>
          </p:cNvSpPr>
          <p:nvPr>
            <p:ph type="title" idx="4"/>
          </p:nvPr>
        </p:nvSpPr>
        <p:spPr>
          <a:xfrm>
            <a:off x="865488" y="3090484"/>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5" name="Google Shape;1025;p36"/>
          <p:cNvSpPr txBox="1">
            <a:spLocks noGrp="1"/>
          </p:cNvSpPr>
          <p:nvPr>
            <p:ph type="subTitle" idx="5"/>
          </p:nvPr>
        </p:nvSpPr>
        <p:spPr>
          <a:xfrm>
            <a:off x="865488" y="36247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6" name="Google Shape;1026;p36"/>
          <p:cNvSpPr txBox="1">
            <a:spLocks noGrp="1"/>
          </p:cNvSpPr>
          <p:nvPr>
            <p:ph type="title" idx="6"/>
          </p:nvPr>
        </p:nvSpPr>
        <p:spPr>
          <a:xfrm>
            <a:off x="6300295" y="30904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7" name="Google Shape;1027;p36"/>
          <p:cNvSpPr txBox="1">
            <a:spLocks noGrp="1"/>
          </p:cNvSpPr>
          <p:nvPr>
            <p:ph type="subTitle" idx="7"/>
          </p:nvPr>
        </p:nvSpPr>
        <p:spPr>
          <a:xfrm>
            <a:off x="6300288" y="36247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8" name="Google Shape;1028;p36"/>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29" name="Google Shape;1029;p36"/>
          <p:cNvGrpSpPr/>
          <p:nvPr/>
        </p:nvGrpSpPr>
        <p:grpSpPr>
          <a:xfrm>
            <a:off x="4800605" y="-2897864"/>
            <a:ext cx="8043475" cy="8043475"/>
            <a:chOff x="1241175" y="-1300650"/>
            <a:chExt cx="8043475" cy="8043475"/>
          </a:xfrm>
        </p:grpSpPr>
        <p:sp>
          <p:nvSpPr>
            <p:cNvPr id="1030" name="Google Shape;1030;p3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36"/>
          <p:cNvGrpSpPr/>
          <p:nvPr/>
        </p:nvGrpSpPr>
        <p:grpSpPr>
          <a:xfrm>
            <a:off x="208785" y="164743"/>
            <a:ext cx="8789262" cy="4888443"/>
            <a:chOff x="208785" y="164743"/>
            <a:chExt cx="8789262" cy="4888443"/>
          </a:xfrm>
        </p:grpSpPr>
        <p:sp>
          <p:nvSpPr>
            <p:cNvPr id="1038" name="Google Shape;1038;p36"/>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36"/>
            <p:cNvGrpSpPr/>
            <p:nvPr/>
          </p:nvGrpSpPr>
          <p:grpSpPr>
            <a:xfrm rot="5400000">
              <a:off x="3021502" y="4450159"/>
              <a:ext cx="232368" cy="973684"/>
              <a:chOff x="6656577" y="3252597"/>
              <a:chExt cx="232368" cy="973684"/>
            </a:xfrm>
          </p:grpSpPr>
          <p:sp>
            <p:nvSpPr>
              <p:cNvPr id="1040" name="Google Shape;1040;p3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36"/>
            <p:cNvGrpSpPr/>
            <p:nvPr/>
          </p:nvGrpSpPr>
          <p:grpSpPr>
            <a:xfrm>
              <a:off x="964262" y="250499"/>
              <a:ext cx="609540" cy="583574"/>
              <a:chOff x="3105300" y="593625"/>
              <a:chExt cx="256800" cy="245850"/>
            </a:xfrm>
          </p:grpSpPr>
          <p:sp>
            <p:nvSpPr>
              <p:cNvPr id="1053" name="Google Shape;1053;p3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36"/>
            <p:cNvGrpSpPr/>
            <p:nvPr/>
          </p:nvGrpSpPr>
          <p:grpSpPr>
            <a:xfrm>
              <a:off x="8243553" y="4397527"/>
              <a:ext cx="631910" cy="457789"/>
              <a:chOff x="855125" y="679497"/>
              <a:chExt cx="254310" cy="184228"/>
            </a:xfrm>
          </p:grpSpPr>
          <p:sp>
            <p:nvSpPr>
              <p:cNvPr id="1058" name="Google Shape;1058;p3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6"/>
            <p:cNvGrpSpPr/>
            <p:nvPr/>
          </p:nvGrpSpPr>
          <p:grpSpPr>
            <a:xfrm>
              <a:off x="208785" y="1782754"/>
              <a:ext cx="518269" cy="328105"/>
              <a:chOff x="783960" y="4261704"/>
              <a:chExt cx="518269" cy="328105"/>
            </a:xfrm>
          </p:grpSpPr>
          <p:sp>
            <p:nvSpPr>
              <p:cNvPr id="1062" name="Google Shape;1062;p3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 name="Google Shape;1063;p36"/>
              <p:cNvGrpSpPr/>
              <p:nvPr/>
            </p:nvGrpSpPr>
            <p:grpSpPr>
              <a:xfrm>
                <a:off x="783960" y="4261704"/>
                <a:ext cx="518269" cy="328105"/>
                <a:chOff x="783960" y="4261704"/>
                <a:chExt cx="518269" cy="328105"/>
              </a:xfrm>
            </p:grpSpPr>
            <p:sp>
              <p:nvSpPr>
                <p:cNvPr id="1064" name="Google Shape;1064;p3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8" name="Google Shape;1068;p36"/>
            <p:cNvGrpSpPr/>
            <p:nvPr/>
          </p:nvGrpSpPr>
          <p:grpSpPr>
            <a:xfrm>
              <a:off x="6001721" y="4397524"/>
              <a:ext cx="354818" cy="402747"/>
              <a:chOff x="8117146" y="4166124"/>
              <a:chExt cx="354818" cy="402747"/>
            </a:xfrm>
          </p:grpSpPr>
          <p:sp>
            <p:nvSpPr>
              <p:cNvPr id="1069" name="Google Shape;1069;p36"/>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 name="Google Shape;1072;p36"/>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36"/>
            <p:cNvGrpSpPr/>
            <p:nvPr/>
          </p:nvGrpSpPr>
          <p:grpSpPr>
            <a:xfrm>
              <a:off x="8680877" y="2751434"/>
              <a:ext cx="232368" cy="973684"/>
              <a:chOff x="6656577" y="3252597"/>
              <a:chExt cx="232368" cy="973684"/>
            </a:xfrm>
          </p:grpSpPr>
          <p:sp>
            <p:nvSpPr>
              <p:cNvPr id="1078" name="Google Shape;1078;p3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90"/>
        <p:cNvGrpSpPr/>
        <p:nvPr/>
      </p:nvGrpSpPr>
      <p:grpSpPr>
        <a:xfrm>
          <a:off x="0" y="0"/>
          <a:ext cx="0" cy="0"/>
          <a:chOff x="0" y="0"/>
          <a:chExt cx="0" cy="0"/>
        </a:xfrm>
      </p:grpSpPr>
      <p:sp>
        <p:nvSpPr>
          <p:cNvPr id="1091" name="Google Shape;1091;p37"/>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2" name="Google Shape;1092;p37"/>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3" name="Google Shape;1093;p37"/>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4" name="Google Shape;1094;p37"/>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5" name="Google Shape;1095;p37"/>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6" name="Google Shape;1096;p37"/>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7" name="Google Shape;1097;p37"/>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8" name="Google Shape;1098;p37"/>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9" name="Google Shape;1099;p37"/>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0" name="Google Shape;1100;p37"/>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1" name="Google Shape;1101;p37"/>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2" name="Google Shape;1102;p37"/>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3" name="Google Shape;1103;p37"/>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04" name="Google Shape;1104;p37"/>
          <p:cNvGrpSpPr/>
          <p:nvPr/>
        </p:nvGrpSpPr>
        <p:grpSpPr>
          <a:xfrm>
            <a:off x="4800605" y="-2897864"/>
            <a:ext cx="8043475" cy="8043475"/>
            <a:chOff x="1241175" y="-1300650"/>
            <a:chExt cx="8043475" cy="8043475"/>
          </a:xfrm>
        </p:grpSpPr>
        <p:sp>
          <p:nvSpPr>
            <p:cNvPr id="1105" name="Google Shape;1105;p3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37"/>
          <p:cNvGrpSpPr/>
          <p:nvPr/>
        </p:nvGrpSpPr>
        <p:grpSpPr>
          <a:xfrm>
            <a:off x="218646" y="467609"/>
            <a:ext cx="8696480" cy="4569349"/>
            <a:chOff x="218646" y="467609"/>
            <a:chExt cx="8696480" cy="4569349"/>
          </a:xfrm>
        </p:grpSpPr>
        <p:grpSp>
          <p:nvGrpSpPr>
            <p:cNvPr id="1113" name="Google Shape;1113;p37"/>
            <p:cNvGrpSpPr/>
            <p:nvPr/>
          </p:nvGrpSpPr>
          <p:grpSpPr>
            <a:xfrm>
              <a:off x="8309110" y="4708854"/>
              <a:ext cx="518269" cy="328105"/>
              <a:chOff x="783960" y="4261704"/>
              <a:chExt cx="518269" cy="328105"/>
            </a:xfrm>
          </p:grpSpPr>
          <p:sp>
            <p:nvSpPr>
              <p:cNvPr id="1114" name="Google Shape;1114;p3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37"/>
              <p:cNvGrpSpPr/>
              <p:nvPr/>
            </p:nvGrpSpPr>
            <p:grpSpPr>
              <a:xfrm>
                <a:off x="783960" y="4261704"/>
                <a:ext cx="518269" cy="328105"/>
                <a:chOff x="783960" y="4261704"/>
                <a:chExt cx="518269" cy="328105"/>
              </a:xfrm>
            </p:grpSpPr>
            <p:sp>
              <p:nvSpPr>
                <p:cNvPr id="1116" name="Google Shape;1116;p3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0" name="Google Shape;1120;p37"/>
            <p:cNvGrpSpPr/>
            <p:nvPr/>
          </p:nvGrpSpPr>
          <p:grpSpPr>
            <a:xfrm>
              <a:off x="8682758" y="1527568"/>
              <a:ext cx="232368" cy="974453"/>
              <a:chOff x="2546733" y="2525280"/>
              <a:chExt cx="232368" cy="974453"/>
            </a:xfrm>
          </p:grpSpPr>
          <p:sp>
            <p:nvSpPr>
              <p:cNvPr id="1121" name="Google Shape;1121;p37"/>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7"/>
            <p:cNvGrpSpPr/>
            <p:nvPr/>
          </p:nvGrpSpPr>
          <p:grpSpPr>
            <a:xfrm>
              <a:off x="7931584" y="467609"/>
              <a:ext cx="648306" cy="649281"/>
              <a:chOff x="5022684" y="4300597"/>
              <a:chExt cx="648306" cy="649281"/>
            </a:xfrm>
          </p:grpSpPr>
          <p:sp>
            <p:nvSpPr>
              <p:cNvPr id="1134" name="Google Shape;1134;p3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37"/>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37"/>
            <p:cNvGrpSpPr/>
            <p:nvPr/>
          </p:nvGrpSpPr>
          <p:grpSpPr>
            <a:xfrm>
              <a:off x="218646" y="488887"/>
              <a:ext cx="355724" cy="1888212"/>
              <a:chOff x="124471" y="1153724"/>
              <a:chExt cx="355724" cy="1888212"/>
            </a:xfrm>
          </p:grpSpPr>
          <p:sp>
            <p:nvSpPr>
              <p:cNvPr id="1140" name="Google Shape;1140;p3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37"/>
            <p:cNvGrpSpPr/>
            <p:nvPr/>
          </p:nvGrpSpPr>
          <p:grpSpPr>
            <a:xfrm>
              <a:off x="313312" y="4328124"/>
              <a:ext cx="609540" cy="583574"/>
              <a:chOff x="3105300" y="593625"/>
              <a:chExt cx="256800" cy="245850"/>
            </a:xfrm>
          </p:grpSpPr>
          <p:sp>
            <p:nvSpPr>
              <p:cNvPr id="1146" name="Google Shape;1146;p3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50"/>
        <p:cNvGrpSpPr/>
        <p:nvPr/>
      </p:nvGrpSpPr>
      <p:grpSpPr>
        <a:xfrm>
          <a:off x="0" y="0"/>
          <a:ext cx="0" cy="0"/>
          <a:chOff x="0" y="0"/>
          <a:chExt cx="0" cy="0"/>
        </a:xfrm>
      </p:grpSpPr>
      <p:grpSp>
        <p:nvGrpSpPr>
          <p:cNvPr id="1151" name="Google Shape;1151;p38"/>
          <p:cNvGrpSpPr/>
          <p:nvPr/>
        </p:nvGrpSpPr>
        <p:grpSpPr>
          <a:xfrm>
            <a:off x="4856905" y="-5007110"/>
            <a:ext cx="8043475" cy="8043475"/>
            <a:chOff x="1241175" y="-1300650"/>
            <a:chExt cx="8043475" cy="8043475"/>
          </a:xfrm>
        </p:grpSpPr>
        <p:sp>
          <p:nvSpPr>
            <p:cNvPr id="1152" name="Google Shape;1152;p3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8"/>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60" name="Google Shape;1160;p38"/>
          <p:cNvGrpSpPr/>
          <p:nvPr/>
        </p:nvGrpSpPr>
        <p:grpSpPr>
          <a:xfrm>
            <a:off x="8028260" y="322966"/>
            <a:ext cx="365869" cy="328105"/>
            <a:chOff x="7194285" y="1228366"/>
            <a:chExt cx="365869" cy="328105"/>
          </a:xfrm>
        </p:grpSpPr>
        <p:sp>
          <p:nvSpPr>
            <p:cNvPr id="1161" name="Google Shape;1161;p3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38"/>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38"/>
          <p:cNvGrpSpPr/>
          <p:nvPr/>
        </p:nvGrpSpPr>
        <p:grpSpPr>
          <a:xfrm>
            <a:off x="259146" y="784762"/>
            <a:ext cx="354818" cy="4210262"/>
            <a:chOff x="174946" y="-1168326"/>
            <a:chExt cx="354818" cy="4210262"/>
          </a:xfrm>
        </p:grpSpPr>
        <p:sp>
          <p:nvSpPr>
            <p:cNvPr id="1168" name="Google Shape;1168;p38"/>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38"/>
          <p:cNvGrpSpPr/>
          <p:nvPr/>
        </p:nvGrpSpPr>
        <p:grpSpPr>
          <a:xfrm>
            <a:off x="815562" y="153237"/>
            <a:ext cx="609540" cy="583574"/>
            <a:chOff x="3105300" y="593625"/>
            <a:chExt cx="256800" cy="245850"/>
          </a:xfrm>
        </p:grpSpPr>
        <p:sp>
          <p:nvSpPr>
            <p:cNvPr id="1174" name="Google Shape;1174;p3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8"/>
          <p:cNvGrpSpPr/>
          <p:nvPr/>
        </p:nvGrpSpPr>
        <p:grpSpPr>
          <a:xfrm>
            <a:off x="8594804" y="1188192"/>
            <a:ext cx="477477" cy="478195"/>
            <a:chOff x="5022684" y="4300597"/>
            <a:chExt cx="648306" cy="649281"/>
          </a:xfrm>
        </p:grpSpPr>
        <p:sp>
          <p:nvSpPr>
            <p:cNvPr id="1179" name="Google Shape;1179;p3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83"/>
        <p:cNvGrpSpPr/>
        <p:nvPr/>
      </p:nvGrpSpPr>
      <p:grpSpPr>
        <a:xfrm>
          <a:off x="0" y="0"/>
          <a:ext cx="0" cy="0"/>
          <a:chOff x="0" y="0"/>
          <a:chExt cx="0" cy="0"/>
        </a:xfrm>
      </p:grpSpPr>
      <p:sp>
        <p:nvSpPr>
          <p:cNvPr id="1184" name="Google Shape;1184;p39"/>
          <p:cNvSpPr txBox="1">
            <a:spLocks noGrp="1"/>
          </p:cNvSpPr>
          <p:nvPr>
            <p:ph type="title" hasCustomPrompt="1"/>
          </p:nvPr>
        </p:nvSpPr>
        <p:spPr>
          <a:xfrm>
            <a:off x="713100" y="2909109"/>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5" name="Google Shape;1185;p39"/>
          <p:cNvSpPr txBox="1">
            <a:spLocks noGrp="1"/>
          </p:cNvSpPr>
          <p:nvPr>
            <p:ph type="subTitle" idx="1"/>
          </p:nvPr>
        </p:nvSpPr>
        <p:spPr>
          <a:xfrm>
            <a:off x="713100" y="3563592"/>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86" name="Google Shape;1186;p39"/>
          <p:cNvSpPr txBox="1">
            <a:spLocks noGrp="1"/>
          </p:cNvSpPr>
          <p:nvPr>
            <p:ph type="title" idx="2" hasCustomPrompt="1"/>
          </p:nvPr>
        </p:nvSpPr>
        <p:spPr>
          <a:xfrm>
            <a:off x="3442950" y="2909101"/>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7" name="Google Shape;1187;p39"/>
          <p:cNvSpPr txBox="1">
            <a:spLocks noGrp="1"/>
          </p:cNvSpPr>
          <p:nvPr>
            <p:ph type="subTitle" idx="3"/>
          </p:nvPr>
        </p:nvSpPr>
        <p:spPr>
          <a:xfrm>
            <a:off x="3442950" y="3563573"/>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88" name="Google Shape;1188;p39"/>
          <p:cNvSpPr txBox="1">
            <a:spLocks noGrp="1"/>
          </p:cNvSpPr>
          <p:nvPr>
            <p:ph type="title" idx="4" hasCustomPrompt="1"/>
          </p:nvPr>
        </p:nvSpPr>
        <p:spPr>
          <a:xfrm>
            <a:off x="6172800" y="2909106"/>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9" name="Google Shape;1189;p39"/>
          <p:cNvSpPr txBox="1">
            <a:spLocks noGrp="1"/>
          </p:cNvSpPr>
          <p:nvPr>
            <p:ph type="subTitle" idx="5"/>
          </p:nvPr>
        </p:nvSpPr>
        <p:spPr>
          <a:xfrm>
            <a:off x="6172800" y="3563570"/>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90" name="Google Shape;1190;p39"/>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91" name="Google Shape;1191;p39"/>
          <p:cNvGrpSpPr/>
          <p:nvPr/>
        </p:nvGrpSpPr>
        <p:grpSpPr>
          <a:xfrm>
            <a:off x="4800605" y="-2897864"/>
            <a:ext cx="8043475" cy="8043475"/>
            <a:chOff x="1241175" y="-1300650"/>
            <a:chExt cx="8043475" cy="8043475"/>
          </a:xfrm>
        </p:grpSpPr>
        <p:sp>
          <p:nvSpPr>
            <p:cNvPr id="1192" name="Google Shape;1192;p3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39"/>
          <p:cNvGrpSpPr/>
          <p:nvPr/>
        </p:nvGrpSpPr>
        <p:grpSpPr>
          <a:xfrm>
            <a:off x="151608" y="193697"/>
            <a:ext cx="8800604" cy="4799168"/>
            <a:chOff x="151608" y="193697"/>
            <a:chExt cx="8800604" cy="4799168"/>
          </a:xfrm>
        </p:grpSpPr>
        <p:grpSp>
          <p:nvGrpSpPr>
            <p:cNvPr id="1200" name="Google Shape;1200;p39"/>
            <p:cNvGrpSpPr/>
            <p:nvPr/>
          </p:nvGrpSpPr>
          <p:grpSpPr>
            <a:xfrm>
              <a:off x="507337" y="193699"/>
              <a:ext cx="609540" cy="583574"/>
              <a:chOff x="3105300" y="593625"/>
              <a:chExt cx="256800" cy="245850"/>
            </a:xfrm>
          </p:grpSpPr>
          <p:sp>
            <p:nvSpPr>
              <p:cNvPr id="1201" name="Google Shape;1201;p3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39"/>
            <p:cNvGrpSpPr/>
            <p:nvPr/>
          </p:nvGrpSpPr>
          <p:grpSpPr>
            <a:xfrm>
              <a:off x="8320303" y="4439327"/>
              <a:ext cx="631910" cy="457789"/>
              <a:chOff x="855125" y="679497"/>
              <a:chExt cx="254310" cy="184228"/>
            </a:xfrm>
          </p:grpSpPr>
          <p:sp>
            <p:nvSpPr>
              <p:cNvPr id="1206" name="Google Shape;1206;p3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9"/>
            <p:cNvGrpSpPr/>
            <p:nvPr/>
          </p:nvGrpSpPr>
          <p:grpSpPr>
            <a:xfrm>
              <a:off x="342634" y="4343584"/>
              <a:ext cx="648306" cy="649281"/>
              <a:chOff x="5022684" y="4300597"/>
              <a:chExt cx="648306" cy="649281"/>
            </a:xfrm>
          </p:grpSpPr>
          <p:sp>
            <p:nvSpPr>
              <p:cNvPr id="1210" name="Google Shape;1210;p3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39"/>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39"/>
            <p:cNvGrpSpPr/>
            <p:nvPr/>
          </p:nvGrpSpPr>
          <p:grpSpPr>
            <a:xfrm>
              <a:off x="151608" y="1402587"/>
              <a:ext cx="355724" cy="1888212"/>
              <a:chOff x="124471" y="1153724"/>
              <a:chExt cx="355724" cy="1888212"/>
            </a:xfrm>
          </p:grpSpPr>
          <p:sp>
            <p:nvSpPr>
              <p:cNvPr id="1216" name="Google Shape;1216;p3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9"/>
            <p:cNvGrpSpPr/>
            <p:nvPr/>
          </p:nvGrpSpPr>
          <p:grpSpPr>
            <a:xfrm>
              <a:off x="8719827" y="646259"/>
              <a:ext cx="232368" cy="973684"/>
              <a:chOff x="6656577" y="3252597"/>
              <a:chExt cx="232368" cy="973684"/>
            </a:xfrm>
          </p:grpSpPr>
          <p:sp>
            <p:nvSpPr>
              <p:cNvPr id="1222" name="Google Shape;1222;p3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39"/>
            <p:cNvGrpSpPr/>
            <p:nvPr/>
          </p:nvGrpSpPr>
          <p:grpSpPr>
            <a:xfrm>
              <a:off x="5669774" y="4743018"/>
              <a:ext cx="229483" cy="220256"/>
              <a:chOff x="250712" y="2821681"/>
              <a:chExt cx="229483" cy="220256"/>
            </a:xfrm>
          </p:grpSpPr>
          <p:sp>
            <p:nvSpPr>
              <p:cNvPr id="1235" name="Google Shape;1235;p3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37"/>
        <p:cNvGrpSpPr/>
        <p:nvPr/>
      </p:nvGrpSpPr>
      <p:grpSpPr>
        <a:xfrm>
          <a:off x="0" y="0"/>
          <a:ext cx="0" cy="0"/>
          <a:chOff x="0" y="0"/>
          <a:chExt cx="0" cy="0"/>
        </a:xfrm>
      </p:grpSpPr>
      <p:sp>
        <p:nvSpPr>
          <p:cNvPr id="1238" name="Google Shape;1238;p40"/>
          <p:cNvSpPr txBox="1">
            <a:spLocks noGrp="1"/>
          </p:cNvSpPr>
          <p:nvPr>
            <p:ph type="title"/>
          </p:nvPr>
        </p:nvSpPr>
        <p:spPr>
          <a:xfrm flipH="1">
            <a:off x="725995" y="720375"/>
            <a:ext cx="4738800" cy="897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9" name="Google Shape;1239;p40"/>
          <p:cNvSpPr txBox="1">
            <a:spLocks noGrp="1"/>
          </p:cNvSpPr>
          <p:nvPr>
            <p:ph type="subTitle" idx="1"/>
          </p:nvPr>
        </p:nvSpPr>
        <p:spPr>
          <a:xfrm flipH="1">
            <a:off x="725995" y="1683175"/>
            <a:ext cx="34347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0" name="Google Shape;1240;p40"/>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dk1"/>
                </a:solidFill>
                <a:latin typeface="Archivo"/>
                <a:ea typeface="Archivo"/>
                <a:cs typeface="Archivo"/>
                <a:sym typeface="Archivo"/>
              </a:rPr>
              <a:t>CREDITS: This presentation template was created by </a:t>
            </a:r>
            <a:r>
              <a:rPr lang="en" sz="1000" b="1">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and images by </a:t>
            </a:r>
            <a:r>
              <a:rPr lang="en" sz="10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000" b="1">
              <a:solidFill>
                <a:schemeClr val="dk1"/>
              </a:solidFill>
              <a:latin typeface="Archivo"/>
              <a:ea typeface="Archivo"/>
              <a:cs typeface="Archivo"/>
              <a:sym typeface="Archivo"/>
            </a:endParaRPr>
          </a:p>
        </p:txBody>
      </p:sp>
      <p:grpSp>
        <p:nvGrpSpPr>
          <p:cNvPr id="1241" name="Google Shape;1241;p40"/>
          <p:cNvGrpSpPr/>
          <p:nvPr/>
        </p:nvGrpSpPr>
        <p:grpSpPr>
          <a:xfrm>
            <a:off x="3963663" y="-2091225"/>
            <a:ext cx="8043475" cy="8043475"/>
            <a:chOff x="1241175" y="-1300650"/>
            <a:chExt cx="8043475" cy="8043475"/>
          </a:xfrm>
        </p:grpSpPr>
        <p:sp>
          <p:nvSpPr>
            <p:cNvPr id="1242" name="Google Shape;1242;p4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0"/>
          <p:cNvGrpSpPr/>
          <p:nvPr/>
        </p:nvGrpSpPr>
        <p:grpSpPr>
          <a:xfrm>
            <a:off x="209583" y="304468"/>
            <a:ext cx="232368" cy="974453"/>
            <a:chOff x="2546733" y="2525280"/>
            <a:chExt cx="232368" cy="974453"/>
          </a:xfrm>
        </p:grpSpPr>
        <p:sp>
          <p:nvSpPr>
            <p:cNvPr id="1250" name="Google Shape;1250;p4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40"/>
          <p:cNvGrpSpPr/>
          <p:nvPr/>
        </p:nvGrpSpPr>
        <p:grpSpPr>
          <a:xfrm>
            <a:off x="172962" y="143437"/>
            <a:ext cx="3907852" cy="4535562"/>
            <a:chOff x="88762" y="-1809651"/>
            <a:chExt cx="3907852" cy="4535562"/>
          </a:xfrm>
        </p:grpSpPr>
        <p:sp>
          <p:nvSpPr>
            <p:cNvPr id="1263" name="Google Shape;1263;p40"/>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0"/>
          <p:cNvGrpSpPr/>
          <p:nvPr/>
        </p:nvGrpSpPr>
        <p:grpSpPr>
          <a:xfrm>
            <a:off x="7758460" y="355654"/>
            <a:ext cx="518269" cy="328105"/>
            <a:chOff x="783960" y="4261704"/>
            <a:chExt cx="518269" cy="328105"/>
          </a:xfrm>
        </p:grpSpPr>
        <p:sp>
          <p:nvSpPr>
            <p:cNvPr id="1269" name="Google Shape;1269;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40"/>
            <p:cNvGrpSpPr/>
            <p:nvPr/>
          </p:nvGrpSpPr>
          <p:grpSpPr>
            <a:xfrm>
              <a:off x="783960" y="4261704"/>
              <a:ext cx="518269" cy="328105"/>
              <a:chOff x="783960" y="4261704"/>
              <a:chExt cx="518269" cy="328105"/>
            </a:xfrm>
          </p:grpSpPr>
          <p:sp>
            <p:nvSpPr>
              <p:cNvPr id="1271" name="Google Shape;1271;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75"/>
        <p:cNvGrpSpPr/>
        <p:nvPr/>
      </p:nvGrpSpPr>
      <p:grpSpPr>
        <a:xfrm>
          <a:off x="0" y="0"/>
          <a:ext cx="0" cy="0"/>
          <a:chOff x="0" y="0"/>
          <a:chExt cx="0" cy="0"/>
        </a:xfrm>
      </p:grpSpPr>
      <p:grpSp>
        <p:nvGrpSpPr>
          <p:cNvPr id="1276" name="Google Shape;1276;p41"/>
          <p:cNvGrpSpPr/>
          <p:nvPr/>
        </p:nvGrpSpPr>
        <p:grpSpPr>
          <a:xfrm>
            <a:off x="198627" y="452709"/>
            <a:ext cx="232368" cy="973684"/>
            <a:chOff x="6656577" y="3252597"/>
            <a:chExt cx="232368" cy="973684"/>
          </a:xfrm>
        </p:grpSpPr>
        <p:sp>
          <p:nvSpPr>
            <p:cNvPr id="1277" name="Google Shape;1277;p4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41"/>
          <p:cNvGrpSpPr/>
          <p:nvPr/>
        </p:nvGrpSpPr>
        <p:grpSpPr>
          <a:xfrm>
            <a:off x="1844035" y="4194479"/>
            <a:ext cx="518269" cy="328105"/>
            <a:chOff x="783960" y="4261704"/>
            <a:chExt cx="518269" cy="328105"/>
          </a:xfrm>
        </p:grpSpPr>
        <p:sp>
          <p:nvSpPr>
            <p:cNvPr id="1290" name="Google Shape;1290;p4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41"/>
            <p:cNvGrpSpPr/>
            <p:nvPr/>
          </p:nvGrpSpPr>
          <p:grpSpPr>
            <a:xfrm>
              <a:off x="783960" y="4261704"/>
              <a:ext cx="518269" cy="328105"/>
              <a:chOff x="783960" y="4261704"/>
              <a:chExt cx="518269" cy="328105"/>
            </a:xfrm>
          </p:grpSpPr>
          <p:sp>
            <p:nvSpPr>
              <p:cNvPr id="1292" name="Google Shape;1292;p4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6" name="Google Shape;1296;p41"/>
          <p:cNvGrpSpPr/>
          <p:nvPr/>
        </p:nvGrpSpPr>
        <p:grpSpPr>
          <a:xfrm>
            <a:off x="107062" y="345649"/>
            <a:ext cx="4182177" cy="4176917"/>
            <a:chOff x="3047674" y="939549"/>
            <a:chExt cx="4182177" cy="4176917"/>
          </a:xfrm>
        </p:grpSpPr>
        <p:sp>
          <p:nvSpPr>
            <p:cNvPr id="1297" name="Google Shape;1297;p41"/>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1"/>
          <p:cNvGrpSpPr/>
          <p:nvPr/>
        </p:nvGrpSpPr>
        <p:grpSpPr>
          <a:xfrm>
            <a:off x="7159428" y="3943727"/>
            <a:ext cx="1271472" cy="625139"/>
            <a:chOff x="855125" y="612150"/>
            <a:chExt cx="511700" cy="251575"/>
          </a:xfrm>
        </p:grpSpPr>
        <p:sp>
          <p:nvSpPr>
            <p:cNvPr id="1306" name="Google Shape;1306;p41"/>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1"/>
          <p:cNvGrpSpPr/>
          <p:nvPr/>
        </p:nvGrpSpPr>
        <p:grpSpPr>
          <a:xfrm>
            <a:off x="1476312" y="221824"/>
            <a:ext cx="609540" cy="583574"/>
            <a:chOff x="3105300" y="593625"/>
            <a:chExt cx="256800" cy="245850"/>
          </a:xfrm>
        </p:grpSpPr>
        <p:sp>
          <p:nvSpPr>
            <p:cNvPr id="1310" name="Google Shape;1310;p4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1"/>
          <p:cNvGrpSpPr/>
          <p:nvPr/>
        </p:nvGrpSpPr>
        <p:grpSpPr>
          <a:xfrm>
            <a:off x="3963663" y="-2091225"/>
            <a:ext cx="8043475" cy="8043475"/>
            <a:chOff x="1241175" y="-1300650"/>
            <a:chExt cx="8043475" cy="8043475"/>
          </a:xfrm>
        </p:grpSpPr>
        <p:sp>
          <p:nvSpPr>
            <p:cNvPr id="1315" name="Google Shape;1315;p4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22"/>
        <p:cNvGrpSpPr/>
        <p:nvPr/>
      </p:nvGrpSpPr>
      <p:grpSpPr>
        <a:xfrm>
          <a:off x="0" y="0"/>
          <a:ext cx="0" cy="0"/>
          <a:chOff x="0" y="0"/>
          <a:chExt cx="0" cy="0"/>
        </a:xfrm>
      </p:grpSpPr>
      <p:grpSp>
        <p:nvGrpSpPr>
          <p:cNvPr id="1323" name="Google Shape;1323;p42"/>
          <p:cNvGrpSpPr/>
          <p:nvPr/>
        </p:nvGrpSpPr>
        <p:grpSpPr>
          <a:xfrm>
            <a:off x="4800605" y="-2897864"/>
            <a:ext cx="8043475" cy="8043475"/>
            <a:chOff x="1241175" y="-1300650"/>
            <a:chExt cx="8043475" cy="8043475"/>
          </a:xfrm>
        </p:grpSpPr>
        <p:sp>
          <p:nvSpPr>
            <p:cNvPr id="1324" name="Google Shape;1324;p4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42"/>
          <p:cNvGrpSpPr/>
          <p:nvPr/>
        </p:nvGrpSpPr>
        <p:grpSpPr>
          <a:xfrm>
            <a:off x="218646" y="467609"/>
            <a:ext cx="8696480" cy="4569349"/>
            <a:chOff x="218646" y="467609"/>
            <a:chExt cx="8696480" cy="4569349"/>
          </a:xfrm>
        </p:grpSpPr>
        <p:grpSp>
          <p:nvGrpSpPr>
            <p:cNvPr id="1332" name="Google Shape;1332;p42"/>
            <p:cNvGrpSpPr/>
            <p:nvPr/>
          </p:nvGrpSpPr>
          <p:grpSpPr>
            <a:xfrm>
              <a:off x="8309110" y="4708854"/>
              <a:ext cx="518269" cy="328105"/>
              <a:chOff x="783960" y="4261704"/>
              <a:chExt cx="518269" cy="328105"/>
            </a:xfrm>
          </p:grpSpPr>
          <p:sp>
            <p:nvSpPr>
              <p:cNvPr id="1333" name="Google Shape;1333;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42"/>
              <p:cNvGrpSpPr/>
              <p:nvPr/>
            </p:nvGrpSpPr>
            <p:grpSpPr>
              <a:xfrm>
                <a:off x="783960" y="4261704"/>
                <a:ext cx="518269" cy="328105"/>
                <a:chOff x="783960" y="4261704"/>
                <a:chExt cx="518269" cy="328105"/>
              </a:xfrm>
            </p:grpSpPr>
            <p:sp>
              <p:nvSpPr>
                <p:cNvPr id="1335" name="Google Shape;1335;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9" name="Google Shape;1339;p42"/>
            <p:cNvGrpSpPr/>
            <p:nvPr/>
          </p:nvGrpSpPr>
          <p:grpSpPr>
            <a:xfrm>
              <a:off x="8682758" y="1527568"/>
              <a:ext cx="232368" cy="974453"/>
              <a:chOff x="2546733" y="2525280"/>
              <a:chExt cx="232368" cy="974453"/>
            </a:xfrm>
          </p:grpSpPr>
          <p:sp>
            <p:nvSpPr>
              <p:cNvPr id="1340" name="Google Shape;1340;p4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42"/>
            <p:cNvGrpSpPr/>
            <p:nvPr/>
          </p:nvGrpSpPr>
          <p:grpSpPr>
            <a:xfrm>
              <a:off x="7931584" y="467609"/>
              <a:ext cx="648306" cy="649281"/>
              <a:chOff x="5022684" y="4300597"/>
              <a:chExt cx="648306" cy="649281"/>
            </a:xfrm>
          </p:grpSpPr>
          <p:sp>
            <p:nvSpPr>
              <p:cNvPr id="1353" name="Google Shape;1353;p42"/>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42"/>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42"/>
            <p:cNvGrpSpPr/>
            <p:nvPr/>
          </p:nvGrpSpPr>
          <p:grpSpPr>
            <a:xfrm>
              <a:off x="218646" y="488887"/>
              <a:ext cx="355724" cy="1888212"/>
              <a:chOff x="124471" y="1153724"/>
              <a:chExt cx="355724" cy="1888212"/>
            </a:xfrm>
          </p:grpSpPr>
          <p:sp>
            <p:nvSpPr>
              <p:cNvPr id="1359" name="Google Shape;1359;p42"/>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2"/>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2"/>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42"/>
            <p:cNvGrpSpPr/>
            <p:nvPr/>
          </p:nvGrpSpPr>
          <p:grpSpPr>
            <a:xfrm>
              <a:off x="313312" y="4328124"/>
              <a:ext cx="609540" cy="583574"/>
              <a:chOff x="3105300" y="593625"/>
              <a:chExt cx="256800" cy="245850"/>
            </a:xfrm>
          </p:grpSpPr>
          <p:sp>
            <p:nvSpPr>
              <p:cNvPr id="1365" name="Google Shape;1365;p4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69"/>
        <p:cNvGrpSpPr/>
        <p:nvPr/>
      </p:nvGrpSpPr>
      <p:grpSpPr>
        <a:xfrm>
          <a:off x="0" y="0"/>
          <a:ext cx="0" cy="0"/>
          <a:chOff x="0" y="0"/>
          <a:chExt cx="0" cy="0"/>
        </a:xfrm>
      </p:grpSpPr>
      <p:grpSp>
        <p:nvGrpSpPr>
          <p:cNvPr id="1370" name="Google Shape;1370;p43"/>
          <p:cNvGrpSpPr/>
          <p:nvPr/>
        </p:nvGrpSpPr>
        <p:grpSpPr>
          <a:xfrm>
            <a:off x="4800605" y="-2897864"/>
            <a:ext cx="8043475" cy="8043475"/>
            <a:chOff x="1241175" y="-1300650"/>
            <a:chExt cx="8043475" cy="8043475"/>
          </a:xfrm>
        </p:grpSpPr>
        <p:sp>
          <p:nvSpPr>
            <p:cNvPr id="1371" name="Google Shape;1371;p4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43"/>
          <p:cNvGrpSpPr/>
          <p:nvPr/>
        </p:nvGrpSpPr>
        <p:grpSpPr>
          <a:xfrm>
            <a:off x="151608" y="193697"/>
            <a:ext cx="8393629" cy="4799168"/>
            <a:chOff x="151608" y="193697"/>
            <a:chExt cx="8393629" cy="4799168"/>
          </a:xfrm>
        </p:grpSpPr>
        <p:grpSp>
          <p:nvGrpSpPr>
            <p:cNvPr id="1379" name="Google Shape;1379;p43"/>
            <p:cNvGrpSpPr/>
            <p:nvPr/>
          </p:nvGrpSpPr>
          <p:grpSpPr>
            <a:xfrm>
              <a:off x="507337" y="193699"/>
              <a:ext cx="609540" cy="583574"/>
              <a:chOff x="3105300" y="593625"/>
              <a:chExt cx="256800" cy="245850"/>
            </a:xfrm>
          </p:grpSpPr>
          <p:sp>
            <p:nvSpPr>
              <p:cNvPr id="1380" name="Google Shape;1380;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43"/>
            <p:cNvGrpSpPr/>
            <p:nvPr/>
          </p:nvGrpSpPr>
          <p:grpSpPr>
            <a:xfrm>
              <a:off x="7913328" y="1157702"/>
              <a:ext cx="631910" cy="457789"/>
              <a:chOff x="691339" y="-641130"/>
              <a:chExt cx="254310" cy="184228"/>
            </a:xfrm>
          </p:grpSpPr>
          <p:sp>
            <p:nvSpPr>
              <p:cNvPr id="1385" name="Google Shape;1385;p43"/>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3"/>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3"/>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43"/>
            <p:cNvGrpSpPr/>
            <p:nvPr/>
          </p:nvGrpSpPr>
          <p:grpSpPr>
            <a:xfrm>
              <a:off x="342634" y="4343584"/>
              <a:ext cx="648306" cy="649281"/>
              <a:chOff x="5022684" y="4300597"/>
              <a:chExt cx="648306" cy="649281"/>
            </a:xfrm>
          </p:grpSpPr>
          <p:sp>
            <p:nvSpPr>
              <p:cNvPr id="1389" name="Google Shape;1389;p4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43"/>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43"/>
            <p:cNvGrpSpPr/>
            <p:nvPr/>
          </p:nvGrpSpPr>
          <p:grpSpPr>
            <a:xfrm>
              <a:off x="151608" y="1402587"/>
              <a:ext cx="355724" cy="1888212"/>
              <a:chOff x="124471" y="1153724"/>
              <a:chExt cx="355724" cy="1888212"/>
            </a:xfrm>
          </p:grpSpPr>
          <p:sp>
            <p:nvSpPr>
              <p:cNvPr id="1395" name="Google Shape;1395;p4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43"/>
            <p:cNvGrpSpPr/>
            <p:nvPr/>
          </p:nvGrpSpPr>
          <p:grpSpPr>
            <a:xfrm>
              <a:off x="5669774" y="4743018"/>
              <a:ext cx="229483" cy="220256"/>
              <a:chOff x="250712" y="2821681"/>
              <a:chExt cx="229483" cy="220256"/>
            </a:xfrm>
          </p:grpSpPr>
          <p:sp>
            <p:nvSpPr>
              <p:cNvPr id="1401" name="Google Shape;1401;p4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3" name="Google Shape;1403;p43"/>
          <p:cNvGrpSpPr/>
          <p:nvPr/>
        </p:nvGrpSpPr>
        <p:grpSpPr>
          <a:xfrm>
            <a:off x="8758502" y="3301184"/>
            <a:ext cx="232368" cy="973684"/>
            <a:chOff x="6656577" y="3252597"/>
            <a:chExt cx="232368" cy="973684"/>
          </a:xfrm>
        </p:grpSpPr>
        <p:sp>
          <p:nvSpPr>
            <p:cNvPr id="1404" name="Google Shape;1404;p4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1416"/>
        <p:cNvGrpSpPr/>
        <p:nvPr/>
      </p:nvGrpSpPr>
      <p:grpSpPr>
        <a:xfrm>
          <a:off x="0" y="0"/>
          <a:ext cx="0" cy="0"/>
          <a:chOff x="0" y="0"/>
          <a:chExt cx="0" cy="0"/>
        </a:xfrm>
      </p:grpSpPr>
      <p:sp>
        <p:nvSpPr>
          <p:cNvPr id="1417" name="Google Shape;1417;p4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Font typeface="Arial"/>
              <a:buNone/>
              <a:defRPr>
                <a:latin typeface="Arial"/>
                <a:ea typeface="Arial"/>
                <a:cs typeface="Arial"/>
                <a:sym typeface="Arial"/>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21"/>
        <p:cNvGrpSpPr/>
        <p:nvPr/>
      </p:nvGrpSpPr>
      <p:grpSpPr>
        <a:xfrm>
          <a:off x="0" y="0"/>
          <a:ext cx="0" cy="0"/>
          <a:chOff x="0" y="0"/>
          <a:chExt cx="0" cy="0"/>
        </a:xfrm>
      </p:grpSpPr>
      <p:sp>
        <p:nvSpPr>
          <p:cNvPr id="1422" name="Google Shape;1422;p46"/>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52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423" name="Google Shape;1423;p46"/>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424" name="Google Shape;1424;p46"/>
          <p:cNvGrpSpPr/>
          <p:nvPr/>
        </p:nvGrpSpPr>
        <p:grpSpPr>
          <a:xfrm>
            <a:off x="198627" y="452709"/>
            <a:ext cx="232368" cy="973684"/>
            <a:chOff x="6656577" y="3252597"/>
            <a:chExt cx="232368" cy="973684"/>
          </a:xfrm>
        </p:grpSpPr>
        <p:sp>
          <p:nvSpPr>
            <p:cNvPr id="1425" name="Google Shape;1425;p4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46"/>
          <p:cNvGrpSpPr/>
          <p:nvPr/>
        </p:nvGrpSpPr>
        <p:grpSpPr>
          <a:xfrm>
            <a:off x="783960" y="4261704"/>
            <a:ext cx="518269" cy="328105"/>
            <a:chOff x="783960" y="4261704"/>
            <a:chExt cx="518269" cy="328105"/>
          </a:xfrm>
        </p:grpSpPr>
        <p:sp>
          <p:nvSpPr>
            <p:cNvPr id="1438" name="Google Shape;1438;p4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46"/>
            <p:cNvGrpSpPr/>
            <p:nvPr/>
          </p:nvGrpSpPr>
          <p:grpSpPr>
            <a:xfrm>
              <a:off x="783960" y="4261704"/>
              <a:ext cx="518269" cy="328105"/>
              <a:chOff x="783960" y="4261704"/>
              <a:chExt cx="518269" cy="328105"/>
            </a:xfrm>
          </p:grpSpPr>
          <p:sp>
            <p:nvSpPr>
              <p:cNvPr id="1440" name="Google Shape;1440;p4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4" name="Google Shape;1444;p46"/>
          <p:cNvGrpSpPr/>
          <p:nvPr/>
        </p:nvGrpSpPr>
        <p:grpSpPr>
          <a:xfrm>
            <a:off x="107062" y="345649"/>
            <a:ext cx="4182177" cy="4176917"/>
            <a:chOff x="3047674" y="939549"/>
            <a:chExt cx="4182177" cy="4176917"/>
          </a:xfrm>
        </p:grpSpPr>
        <p:sp>
          <p:nvSpPr>
            <p:cNvPr id="1445" name="Google Shape;1445;p46"/>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6"/>
          <p:cNvGrpSpPr/>
          <p:nvPr/>
        </p:nvGrpSpPr>
        <p:grpSpPr>
          <a:xfrm>
            <a:off x="1714228" y="4261677"/>
            <a:ext cx="1271472" cy="625139"/>
            <a:chOff x="855125" y="612150"/>
            <a:chExt cx="511700" cy="251575"/>
          </a:xfrm>
        </p:grpSpPr>
        <p:sp>
          <p:nvSpPr>
            <p:cNvPr id="1454" name="Google Shape;1454;p46"/>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6"/>
          <p:cNvGrpSpPr/>
          <p:nvPr/>
        </p:nvGrpSpPr>
        <p:grpSpPr>
          <a:xfrm>
            <a:off x="1476312" y="221824"/>
            <a:ext cx="609540" cy="583574"/>
            <a:chOff x="3105300" y="593625"/>
            <a:chExt cx="256800" cy="245850"/>
          </a:xfrm>
        </p:grpSpPr>
        <p:sp>
          <p:nvSpPr>
            <p:cNvPr id="1458" name="Google Shape;1458;p4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46"/>
          <p:cNvGrpSpPr/>
          <p:nvPr/>
        </p:nvGrpSpPr>
        <p:grpSpPr>
          <a:xfrm>
            <a:off x="3963663" y="-2091225"/>
            <a:ext cx="8043475" cy="8043475"/>
            <a:chOff x="1241175" y="-1300650"/>
            <a:chExt cx="8043475" cy="8043475"/>
          </a:xfrm>
        </p:grpSpPr>
        <p:sp>
          <p:nvSpPr>
            <p:cNvPr id="1463" name="Google Shape;1463;p4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0"/>
        <p:cNvGrpSpPr/>
        <p:nvPr/>
      </p:nvGrpSpPr>
      <p:grpSpPr>
        <a:xfrm>
          <a:off x="0" y="0"/>
          <a:ext cx="0" cy="0"/>
          <a:chOff x="0" y="0"/>
          <a:chExt cx="0" cy="0"/>
        </a:xfrm>
      </p:grpSpPr>
      <p:sp>
        <p:nvSpPr>
          <p:cNvPr id="1471" name="Google Shape;1471;p47"/>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2" name="Google Shape;1472;p47"/>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73" name="Google Shape;1473;p47"/>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74" name="Google Shape;1474;p47"/>
          <p:cNvGrpSpPr/>
          <p:nvPr/>
        </p:nvGrpSpPr>
        <p:grpSpPr>
          <a:xfrm>
            <a:off x="107062" y="345649"/>
            <a:ext cx="5576778" cy="4450078"/>
            <a:chOff x="107062" y="345649"/>
            <a:chExt cx="5576778" cy="4450078"/>
          </a:xfrm>
        </p:grpSpPr>
        <p:grpSp>
          <p:nvGrpSpPr>
            <p:cNvPr id="1475" name="Google Shape;1475;p47"/>
            <p:cNvGrpSpPr/>
            <p:nvPr/>
          </p:nvGrpSpPr>
          <p:grpSpPr>
            <a:xfrm>
              <a:off x="5035534" y="4146447"/>
              <a:ext cx="648306" cy="649281"/>
              <a:chOff x="5022684" y="4300597"/>
              <a:chExt cx="648306" cy="649281"/>
            </a:xfrm>
          </p:grpSpPr>
          <p:sp>
            <p:nvSpPr>
              <p:cNvPr id="1476" name="Google Shape;1476;p4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7"/>
            <p:cNvGrpSpPr/>
            <p:nvPr/>
          </p:nvGrpSpPr>
          <p:grpSpPr>
            <a:xfrm>
              <a:off x="198627" y="452709"/>
              <a:ext cx="232368" cy="973684"/>
              <a:chOff x="6656577" y="3252597"/>
              <a:chExt cx="232368" cy="973684"/>
            </a:xfrm>
          </p:grpSpPr>
          <p:sp>
            <p:nvSpPr>
              <p:cNvPr id="1481" name="Google Shape;1481;p4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47"/>
            <p:cNvGrpSpPr/>
            <p:nvPr/>
          </p:nvGrpSpPr>
          <p:grpSpPr>
            <a:xfrm>
              <a:off x="107062" y="345649"/>
              <a:ext cx="4182177" cy="4176917"/>
              <a:chOff x="3047674" y="939549"/>
              <a:chExt cx="4182177" cy="4176917"/>
            </a:xfrm>
          </p:grpSpPr>
          <p:sp>
            <p:nvSpPr>
              <p:cNvPr id="1494" name="Google Shape;1494;p47"/>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2" name="Google Shape;1502;p47"/>
          <p:cNvGrpSpPr/>
          <p:nvPr/>
        </p:nvGrpSpPr>
        <p:grpSpPr>
          <a:xfrm>
            <a:off x="3967105" y="-2089664"/>
            <a:ext cx="8043475" cy="8043475"/>
            <a:chOff x="1241175" y="-1300650"/>
            <a:chExt cx="8043475" cy="8043475"/>
          </a:xfrm>
        </p:grpSpPr>
        <p:sp>
          <p:nvSpPr>
            <p:cNvPr id="1503" name="Google Shape;1503;p4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0"/>
        <p:cNvGrpSpPr/>
        <p:nvPr/>
      </p:nvGrpSpPr>
      <p:grpSpPr>
        <a:xfrm>
          <a:off x="0" y="0"/>
          <a:ext cx="0" cy="0"/>
          <a:chOff x="0" y="0"/>
          <a:chExt cx="0" cy="0"/>
        </a:xfrm>
      </p:grpSpPr>
      <p:sp>
        <p:nvSpPr>
          <p:cNvPr id="1511" name="Google Shape;1511;p48"/>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2" name="Google Shape;1512;p48"/>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513" name="Google Shape;1513;p48"/>
          <p:cNvGrpSpPr/>
          <p:nvPr/>
        </p:nvGrpSpPr>
        <p:grpSpPr>
          <a:xfrm>
            <a:off x="4906538" y="-5017475"/>
            <a:ext cx="8043475" cy="8043475"/>
            <a:chOff x="1241175" y="-1300650"/>
            <a:chExt cx="8043475" cy="8043475"/>
          </a:xfrm>
        </p:grpSpPr>
        <p:sp>
          <p:nvSpPr>
            <p:cNvPr id="1514" name="Google Shape;1514;p4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48"/>
          <p:cNvGrpSpPr/>
          <p:nvPr/>
        </p:nvGrpSpPr>
        <p:grpSpPr>
          <a:xfrm>
            <a:off x="551187" y="193699"/>
            <a:ext cx="609540" cy="583574"/>
            <a:chOff x="3105300" y="593625"/>
            <a:chExt cx="256800" cy="245850"/>
          </a:xfrm>
        </p:grpSpPr>
        <p:sp>
          <p:nvSpPr>
            <p:cNvPr id="1522" name="Google Shape;1522;p4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48"/>
          <p:cNvGrpSpPr/>
          <p:nvPr/>
        </p:nvGrpSpPr>
        <p:grpSpPr>
          <a:xfrm>
            <a:off x="152128" y="4457102"/>
            <a:ext cx="631910" cy="457789"/>
            <a:chOff x="855125" y="679497"/>
            <a:chExt cx="254310" cy="184228"/>
          </a:xfrm>
        </p:grpSpPr>
        <p:sp>
          <p:nvSpPr>
            <p:cNvPr id="1527" name="Google Shape;1527;p4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8"/>
          <p:cNvGrpSpPr/>
          <p:nvPr/>
        </p:nvGrpSpPr>
        <p:grpSpPr>
          <a:xfrm>
            <a:off x="4175362" y="164749"/>
            <a:ext cx="4700260" cy="4838912"/>
            <a:chOff x="2422424" y="393649"/>
            <a:chExt cx="4700260" cy="4838912"/>
          </a:xfrm>
        </p:grpSpPr>
        <p:sp>
          <p:nvSpPr>
            <p:cNvPr id="1531" name="Google Shape;1531;p48"/>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39"/>
        <p:cNvGrpSpPr/>
        <p:nvPr/>
      </p:nvGrpSpPr>
      <p:grpSpPr>
        <a:xfrm>
          <a:off x="0" y="0"/>
          <a:ext cx="0" cy="0"/>
          <a:chOff x="0" y="0"/>
          <a:chExt cx="0" cy="0"/>
        </a:xfrm>
      </p:grpSpPr>
      <p:sp>
        <p:nvSpPr>
          <p:cNvPr id="1540" name="Google Shape;1540;p49"/>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1" name="Google Shape;1541;p49"/>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2" name="Google Shape;1542;p49"/>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3" name="Google Shape;1543;p49"/>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4" name="Google Shape;1544;p49"/>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45" name="Google Shape;1545;p49"/>
          <p:cNvGrpSpPr/>
          <p:nvPr/>
        </p:nvGrpSpPr>
        <p:grpSpPr>
          <a:xfrm>
            <a:off x="4800605" y="-2897864"/>
            <a:ext cx="8043475" cy="8043475"/>
            <a:chOff x="1241175" y="-1300650"/>
            <a:chExt cx="8043475" cy="8043475"/>
          </a:xfrm>
        </p:grpSpPr>
        <p:sp>
          <p:nvSpPr>
            <p:cNvPr id="1546" name="Google Shape;1546;p4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49"/>
          <p:cNvGrpSpPr/>
          <p:nvPr/>
        </p:nvGrpSpPr>
        <p:grpSpPr>
          <a:xfrm>
            <a:off x="220727" y="193699"/>
            <a:ext cx="8725138" cy="4796141"/>
            <a:chOff x="220727" y="193699"/>
            <a:chExt cx="8725138" cy="4796141"/>
          </a:xfrm>
        </p:grpSpPr>
        <p:grpSp>
          <p:nvGrpSpPr>
            <p:cNvPr id="1554" name="Google Shape;1554;p49"/>
            <p:cNvGrpSpPr/>
            <p:nvPr/>
          </p:nvGrpSpPr>
          <p:grpSpPr>
            <a:xfrm>
              <a:off x="551187" y="193699"/>
              <a:ext cx="609540" cy="583574"/>
              <a:chOff x="3105300" y="593625"/>
              <a:chExt cx="256800" cy="245850"/>
            </a:xfrm>
          </p:grpSpPr>
          <p:sp>
            <p:nvSpPr>
              <p:cNvPr id="1555" name="Google Shape;1555;p4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49"/>
            <p:cNvGrpSpPr/>
            <p:nvPr/>
          </p:nvGrpSpPr>
          <p:grpSpPr>
            <a:xfrm>
              <a:off x="610153" y="4251902"/>
              <a:ext cx="631910" cy="457789"/>
              <a:chOff x="855125" y="679497"/>
              <a:chExt cx="254310" cy="184228"/>
            </a:xfrm>
          </p:grpSpPr>
          <p:sp>
            <p:nvSpPr>
              <p:cNvPr id="1560" name="Google Shape;1560;p4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9"/>
            <p:cNvGrpSpPr/>
            <p:nvPr/>
          </p:nvGrpSpPr>
          <p:grpSpPr>
            <a:xfrm>
              <a:off x="8297559" y="4340559"/>
              <a:ext cx="648306" cy="649281"/>
              <a:chOff x="5022684" y="4300597"/>
              <a:chExt cx="648306" cy="649281"/>
            </a:xfrm>
          </p:grpSpPr>
          <p:sp>
            <p:nvSpPr>
              <p:cNvPr id="1564" name="Google Shape;1564;p4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49"/>
            <p:cNvGrpSpPr/>
            <p:nvPr/>
          </p:nvGrpSpPr>
          <p:grpSpPr>
            <a:xfrm>
              <a:off x="7250460" y="1777966"/>
              <a:ext cx="365869" cy="328105"/>
              <a:chOff x="7194285" y="1228366"/>
              <a:chExt cx="365869" cy="328105"/>
            </a:xfrm>
          </p:grpSpPr>
          <p:sp>
            <p:nvSpPr>
              <p:cNvPr id="1569" name="Google Shape;1569;p4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49"/>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49"/>
            <p:cNvGrpSpPr/>
            <p:nvPr/>
          </p:nvGrpSpPr>
          <p:grpSpPr>
            <a:xfrm>
              <a:off x="8566483" y="404987"/>
              <a:ext cx="355724" cy="1888212"/>
              <a:chOff x="124471" y="1153724"/>
              <a:chExt cx="355724" cy="1888212"/>
            </a:xfrm>
          </p:grpSpPr>
          <p:sp>
            <p:nvSpPr>
              <p:cNvPr id="1575" name="Google Shape;1575;p4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9"/>
            <p:cNvGrpSpPr/>
            <p:nvPr/>
          </p:nvGrpSpPr>
          <p:grpSpPr>
            <a:xfrm>
              <a:off x="220727" y="2508884"/>
              <a:ext cx="232368" cy="973684"/>
              <a:chOff x="6656577" y="3252597"/>
              <a:chExt cx="232368" cy="973684"/>
            </a:xfrm>
          </p:grpSpPr>
          <p:sp>
            <p:nvSpPr>
              <p:cNvPr id="1581" name="Google Shape;1581;p4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93"/>
        <p:cNvGrpSpPr/>
        <p:nvPr/>
      </p:nvGrpSpPr>
      <p:grpSpPr>
        <a:xfrm>
          <a:off x="0" y="0"/>
          <a:ext cx="0" cy="0"/>
          <a:chOff x="0" y="0"/>
          <a:chExt cx="0" cy="0"/>
        </a:xfrm>
      </p:grpSpPr>
      <p:sp>
        <p:nvSpPr>
          <p:cNvPr id="1594" name="Google Shape;1594;p50"/>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95" name="Google Shape;1595;p50"/>
          <p:cNvGrpSpPr/>
          <p:nvPr/>
        </p:nvGrpSpPr>
        <p:grpSpPr>
          <a:xfrm>
            <a:off x="4800605" y="-2897864"/>
            <a:ext cx="8043475" cy="8043475"/>
            <a:chOff x="1241175" y="-1300650"/>
            <a:chExt cx="8043475" cy="8043475"/>
          </a:xfrm>
        </p:grpSpPr>
        <p:sp>
          <p:nvSpPr>
            <p:cNvPr id="1596" name="Google Shape;1596;p5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50"/>
          <p:cNvGrpSpPr/>
          <p:nvPr/>
        </p:nvGrpSpPr>
        <p:grpSpPr>
          <a:xfrm>
            <a:off x="149053" y="4565252"/>
            <a:ext cx="631910" cy="457789"/>
            <a:chOff x="855125" y="679497"/>
            <a:chExt cx="254310" cy="184228"/>
          </a:xfrm>
        </p:grpSpPr>
        <p:sp>
          <p:nvSpPr>
            <p:cNvPr id="1604" name="Google Shape;1604;p50"/>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50"/>
          <p:cNvGrpSpPr/>
          <p:nvPr/>
        </p:nvGrpSpPr>
        <p:grpSpPr>
          <a:xfrm>
            <a:off x="8566487" y="4536452"/>
            <a:ext cx="482553" cy="515376"/>
            <a:chOff x="5188437" y="4434502"/>
            <a:chExt cx="482553" cy="515376"/>
          </a:xfrm>
        </p:grpSpPr>
        <p:sp>
          <p:nvSpPr>
            <p:cNvPr id="1608" name="Google Shape;1608;p50"/>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0"/>
          <p:cNvGrpSpPr/>
          <p:nvPr/>
        </p:nvGrpSpPr>
        <p:grpSpPr>
          <a:xfrm>
            <a:off x="8566483" y="404987"/>
            <a:ext cx="355724" cy="1888212"/>
            <a:chOff x="124471" y="1153724"/>
            <a:chExt cx="355724" cy="1888212"/>
          </a:xfrm>
        </p:grpSpPr>
        <p:sp>
          <p:nvSpPr>
            <p:cNvPr id="1612" name="Google Shape;1612;p5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50"/>
          <p:cNvGrpSpPr/>
          <p:nvPr/>
        </p:nvGrpSpPr>
        <p:grpSpPr>
          <a:xfrm>
            <a:off x="149052" y="264134"/>
            <a:ext cx="232368" cy="973684"/>
            <a:chOff x="6656577" y="3252597"/>
            <a:chExt cx="232368" cy="973684"/>
          </a:xfrm>
        </p:grpSpPr>
        <p:sp>
          <p:nvSpPr>
            <p:cNvPr id="1618" name="Google Shape;1618;p50"/>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0"/>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0"/>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0"/>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0"/>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0"/>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0"/>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0"/>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50"/>
          <p:cNvGrpSpPr/>
          <p:nvPr/>
        </p:nvGrpSpPr>
        <p:grpSpPr>
          <a:xfrm>
            <a:off x="7173812" y="193699"/>
            <a:ext cx="609540" cy="583574"/>
            <a:chOff x="3105300" y="593625"/>
            <a:chExt cx="256800" cy="245850"/>
          </a:xfrm>
        </p:grpSpPr>
        <p:sp>
          <p:nvSpPr>
            <p:cNvPr id="1631" name="Google Shape;1631;p5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5"/>
        <p:cNvGrpSpPr/>
        <p:nvPr/>
      </p:nvGrpSpPr>
      <p:grpSpPr>
        <a:xfrm>
          <a:off x="0" y="0"/>
          <a:ext cx="0" cy="0"/>
          <a:chOff x="0" y="0"/>
          <a:chExt cx="0" cy="0"/>
        </a:xfrm>
      </p:grpSpPr>
      <p:sp>
        <p:nvSpPr>
          <p:cNvPr id="1636" name="Google Shape;1636;p51"/>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637" name="Google Shape;1637;p51"/>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38" name="Google Shape;1638;p51"/>
          <p:cNvGrpSpPr/>
          <p:nvPr/>
        </p:nvGrpSpPr>
        <p:grpSpPr>
          <a:xfrm>
            <a:off x="4846105" y="-5016964"/>
            <a:ext cx="8043475" cy="8043475"/>
            <a:chOff x="1241175" y="-1300650"/>
            <a:chExt cx="8043475" cy="8043475"/>
          </a:xfrm>
        </p:grpSpPr>
        <p:sp>
          <p:nvSpPr>
            <p:cNvPr id="1639" name="Google Shape;1639;p5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51"/>
          <p:cNvGrpSpPr/>
          <p:nvPr/>
        </p:nvGrpSpPr>
        <p:grpSpPr>
          <a:xfrm>
            <a:off x="280137" y="93801"/>
            <a:ext cx="8677908" cy="4873927"/>
            <a:chOff x="280137" y="93801"/>
            <a:chExt cx="8677908" cy="4873927"/>
          </a:xfrm>
        </p:grpSpPr>
        <p:sp>
          <p:nvSpPr>
            <p:cNvPr id="1647" name="Google Shape;1647;p51"/>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1"/>
            <p:cNvGrpSpPr/>
            <p:nvPr/>
          </p:nvGrpSpPr>
          <p:grpSpPr>
            <a:xfrm>
              <a:off x="4632210" y="228066"/>
              <a:ext cx="365869" cy="328105"/>
              <a:chOff x="7194285" y="1228366"/>
              <a:chExt cx="365869" cy="328105"/>
            </a:xfrm>
          </p:grpSpPr>
          <p:sp>
            <p:nvSpPr>
              <p:cNvPr id="1649" name="Google Shape;1649;p5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51"/>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51"/>
            <p:cNvGrpSpPr/>
            <p:nvPr/>
          </p:nvGrpSpPr>
          <p:grpSpPr>
            <a:xfrm>
              <a:off x="8602321" y="2462062"/>
              <a:ext cx="355724" cy="1888212"/>
              <a:chOff x="124471" y="1153724"/>
              <a:chExt cx="355724" cy="1888212"/>
            </a:xfrm>
          </p:grpSpPr>
          <p:sp>
            <p:nvSpPr>
              <p:cNvPr id="1655" name="Google Shape;1655;p5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1"/>
            <p:cNvGrpSpPr/>
            <p:nvPr/>
          </p:nvGrpSpPr>
          <p:grpSpPr>
            <a:xfrm>
              <a:off x="280137" y="1059674"/>
              <a:ext cx="609540" cy="583574"/>
              <a:chOff x="3105300" y="593625"/>
              <a:chExt cx="256800" cy="245850"/>
            </a:xfrm>
          </p:grpSpPr>
          <p:sp>
            <p:nvSpPr>
              <p:cNvPr id="1661" name="Google Shape;1661;p5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51"/>
            <p:cNvGrpSpPr/>
            <p:nvPr/>
          </p:nvGrpSpPr>
          <p:grpSpPr>
            <a:xfrm>
              <a:off x="488778" y="4452227"/>
              <a:ext cx="631910" cy="457789"/>
              <a:chOff x="855125" y="679497"/>
              <a:chExt cx="254310" cy="184228"/>
            </a:xfrm>
          </p:grpSpPr>
          <p:sp>
            <p:nvSpPr>
              <p:cNvPr id="1666" name="Google Shape;1666;p5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51"/>
            <p:cNvGrpSpPr/>
            <p:nvPr/>
          </p:nvGrpSpPr>
          <p:grpSpPr>
            <a:xfrm>
              <a:off x="7450012" y="4632477"/>
              <a:ext cx="456233" cy="335252"/>
              <a:chOff x="8353512" y="4107552"/>
              <a:chExt cx="456233" cy="335252"/>
            </a:xfrm>
          </p:grpSpPr>
          <p:sp>
            <p:nvSpPr>
              <p:cNvPr id="1670" name="Google Shape;1670;p5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3"/>
        <p:cNvGrpSpPr/>
        <p:nvPr/>
      </p:nvGrpSpPr>
      <p:grpSpPr>
        <a:xfrm>
          <a:off x="0" y="0"/>
          <a:ext cx="0" cy="0"/>
          <a:chOff x="0" y="0"/>
          <a:chExt cx="0" cy="0"/>
        </a:xfrm>
      </p:grpSpPr>
      <p:sp>
        <p:nvSpPr>
          <p:cNvPr id="1674" name="Google Shape;1674;p52"/>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4800"/>
              <a:buNone/>
              <a:defRPr sz="7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675" name="Google Shape;1675;p52"/>
          <p:cNvGrpSpPr/>
          <p:nvPr/>
        </p:nvGrpSpPr>
        <p:grpSpPr>
          <a:xfrm>
            <a:off x="3963663" y="-2091225"/>
            <a:ext cx="8043475" cy="8043475"/>
            <a:chOff x="1241175" y="-1300650"/>
            <a:chExt cx="8043475" cy="8043475"/>
          </a:xfrm>
        </p:grpSpPr>
        <p:sp>
          <p:nvSpPr>
            <p:cNvPr id="1676" name="Google Shape;1676;p5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52"/>
          <p:cNvGrpSpPr/>
          <p:nvPr/>
        </p:nvGrpSpPr>
        <p:grpSpPr>
          <a:xfrm>
            <a:off x="551187" y="193699"/>
            <a:ext cx="609540" cy="583574"/>
            <a:chOff x="3105300" y="593625"/>
            <a:chExt cx="256800" cy="245850"/>
          </a:xfrm>
        </p:grpSpPr>
        <p:sp>
          <p:nvSpPr>
            <p:cNvPr id="1684" name="Google Shape;1684;p5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52"/>
          <p:cNvGrpSpPr/>
          <p:nvPr/>
        </p:nvGrpSpPr>
        <p:grpSpPr>
          <a:xfrm>
            <a:off x="8184044" y="317575"/>
            <a:ext cx="498706" cy="477465"/>
            <a:chOff x="3105300" y="593625"/>
            <a:chExt cx="256800" cy="245850"/>
          </a:xfrm>
        </p:grpSpPr>
        <p:sp>
          <p:nvSpPr>
            <p:cNvPr id="1689" name="Google Shape;1689;p5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52"/>
          <p:cNvGrpSpPr/>
          <p:nvPr/>
        </p:nvGrpSpPr>
        <p:grpSpPr>
          <a:xfrm>
            <a:off x="8353512" y="4107552"/>
            <a:ext cx="456233" cy="335252"/>
            <a:chOff x="8353512" y="4107552"/>
            <a:chExt cx="456233" cy="335252"/>
          </a:xfrm>
        </p:grpSpPr>
        <p:sp>
          <p:nvSpPr>
            <p:cNvPr id="1694" name="Google Shape;1694;p52"/>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2"/>
          <p:cNvGrpSpPr/>
          <p:nvPr/>
        </p:nvGrpSpPr>
        <p:grpSpPr>
          <a:xfrm>
            <a:off x="4713835" y="193704"/>
            <a:ext cx="518269" cy="328105"/>
            <a:chOff x="783960" y="4261704"/>
            <a:chExt cx="518269" cy="328105"/>
          </a:xfrm>
        </p:grpSpPr>
        <p:sp>
          <p:nvSpPr>
            <p:cNvPr id="1698" name="Google Shape;1698;p5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52"/>
            <p:cNvGrpSpPr/>
            <p:nvPr/>
          </p:nvGrpSpPr>
          <p:grpSpPr>
            <a:xfrm>
              <a:off x="783960" y="4261704"/>
              <a:ext cx="518269" cy="328105"/>
              <a:chOff x="783960" y="4261704"/>
              <a:chExt cx="518269" cy="328105"/>
            </a:xfrm>
          </p:grpSpPr>
          <p:sp>
            <p:nvSpPr>
              <p:cNvPr id="1700" name="Google Shape;1700;p5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4" name="Google Shape;1704;p52"/>
          <p:cNvGrpSpPr/>
          <p:nvPr/>
        </p:nvGrpSpPr>
        <p:grpSpPr>
          <a:xfrm>
            <a:off x="8682758" y="1527568"/>
            <a:ext cx="232368" cy="974453"/>
            <a:chOff x="2546733" y="2525280"/>
            <a:chExt cx="232368" cy="974453"/>
          </a:xfrm>
        </p:grpSpPr>
        <p:sp>
          <p:nvSpPr>
            <p:cNvPr id="1705" name="Google Shape;1705;p5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2"/>
          <p:cNvGrpSpPr/>
          <p:nvPr/>
        </p:nvGrpSpPr>
        <p:grpSpPr>
          <a:xfrm>
            <a:off x="4081928" y="4515327"/>
            <a:ext cx="631910" cy="457789"/>
            <a:chOff x="855125" y="679497"/>
            <a:chExt cx="254310" cy="184228"/>
          </a:xfrm>
        </p:grpSpPr>
        <p:sp>
          <p:nvSpPr>
            <p:cNvPr id="1718" name="Google Shape;1718;p5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21"/>
        <p:cNvGrpSpPr/>
        <p:nvPr/>
      </p:nvGrpSpPr>
      <p:grpSpPr>
        <a:xfrm>
          <a:off x="0" y="0"/>
          <a:ext cx="0" cy="0"/>
          <a:chOff x="0" y="0"/>
          <a:chExt cx="0" cy="0"/>
        </a:xfrm>
      </p:grpSpPr>
      <p:sp>
        <p:nvSpPr>
          <p:cNvPr id="1722" name="Google Shape;1722;p53"/>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3" name="Google Shape;1723;p53"/>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24" name="Google Shape;1724;p53"/>
          <p:cNvGrpSpPr/>
          <p:nvPr/>
        </p:nvGrpSpPr>
        <p:grpSpPr>
          <a:xfrm>
            <a:off x="3980486" y="-2089103"/>
            <a:ext cx="8043475" cy="8043475"/>
            <a:chOff x="1241175" y="-1300650"/>
            <a:chExt cx="8043475" cy="8043475"/>
          </a:xfrm>
        </p:grpSpPr>
        <p:sp>
          <p:nvSpPr>
            <p:cNvPr id="1725" name="Google Shape;1725;p5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3"/>
          <p:cNvGrpSpPr/>
          <p:nvPr/>
        </p:nvGrpSpPr>
        <p:grpSpPr>
          <a:xfrm>
            <a:off x="551187" y="193699"/>
            <a:ext cx="609540" cy="583574"/>
            <a:chOff x="3105300" y="593625"/>
            <a:chExt cx="256800" cy="245850"/>
          </a:xfrm>
        </p:grpSpPr>
        <p:sp>
          <p:nvSpPr>
            <p:cNvPr id="1733" name="Google Shape;1733;p5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53"/>
          <p:cNvGrpSpPr/>
          <p:nvPr/>
        </p:nvGrpSpPr>
        <p:grpSpPr>
          <a:xfrm>
            <a:off x="3657878" y="4442802"/>
            <a:ext cx="631910" cy="457789"/>
            <a:chOff x="855125" y="679497"/>
            <a:chExt cx="254310" cy="184228"/>
          </a:xfrm>
        </p:grpSpPr>
        <p:sp>
          <p:nvSpPr>
            <p:cNvPr id="1738" name="Google Shape;1738;p5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53"/>
          <p:cNvGrpSpPr/>
          <p:nvPr/>
        </p:nvGrpSpPr>
        <p:grpSpPr>
          <a:xfrm>
            <a:off x="8184044" y="317575"/>
            <a:ext cx="498706" cy="477465"/>
            <a:chOff x="3105300" y="593625"/>
            <a:chExt cx="256800" cy="245850"/>
          </a:xfrm>
        </p:grpSpPr>
        <p:sp>
          <p:nvSpPr>
            <p:cNvPr id="1742" name="Google Shape;1742;p5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3"/>
          <p:cNvGrpSpPr/>
          <p:nvPr/>
        </p:nvGrpSpPr>
        <p:grpSpPr>
          <a:xfrm>
            <a:off x="8353512" y="4107552"/>
            <a:ext cx="456233" cy="335252"/>
            <a:chOff x="8353512" y="4107552"/>
            <a:chExt cx="456233" cy="335252"/>
          </a:xfrm>
        </p:grpSpPr>
        <p:sp>
          <p:nvSpPr>
            <p:cNvPr id="1747" name="Google Shape;1747;p53"/>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3"/>
          <p:cNvGrpSpPr/>
          <p:nvPr/>
        </p:nvGrpSpPr>
        <p:grpSpPr>
          <a:xfrm>
            <a:off x="8682758" y="1527568"/>
            <a:ext cx="232368" cy="974453"/>
            <a:chOff x="2546733" y="2525280"/>
            <a:chExt cx="232368" cy="974453"/>
          </a:xfrm>
        </p:grpSpPr>
        <p:sp>
          <p:nvSpPr>
            <p:cNvPr id="1751" name="Google Shape;1751;p53"/>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3"/>
          <p:cNvGrpSpPr/>
          <p:nvPr/>
        </p:nvGrpSpPr>
        <p:grpSpPr>
          <a:xfrm>
            <a:off x="4713835" y="193704"/>
            <a:ext cx="518269" cy="328105"/>
            <a:chOff x="783960" y="4261704"/>
            <a:chExt cx="518269" cy="328105"/>
          </a:xfrm>
        </p:grpSpPr>
        <p:sp>
          <p:nvSpPr>
            <p:cNvPr id="1764" name="Google Shape;1764;p5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 name="Google Shape;1765;p53"/>
            <p:cNvGrpSpPr/>
            <p:nvPr/>
          </p:nvGrpSpPr>
          <p:grpSpPr>
            <a:xfrm>
              <a:off x="783960" y="4261704"/>
              <a:ext cx="518269" cy="328105"/>
              <a:chOff x="783960" y="4261704"/>
              <a:chExt cx="518269" cy="328105"/>
            </a:xfrm>
          </p:grpSpPr>
          <p:sp>
            <p:nvSpPr>
              <p:cNvPr id="1766" name="Google Shape;1766;p5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0"/>
        <p:cNvGrpSpPr/>
        <p:nvPr/>
      </p:nvGrpSpPr>
      <p:grpSpPr>
        <a:xfrm>
          <a:off x="0" y="0"/>
          <a:ext cx="0" cy="0"/>
          <a:chOff x="0" y="0"/>
          <a:chExt cx="0" cy="0"/>
        </a:xfrm>
      </p:grpSpPr>
      <p:sp>
        <p:nvSpPr>
          <p:cNvPr id="1771" name="Google Shape;1771;p54"/>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772" name="Google Shape;1772;p54"/>
          <p:cNvGrpSpPr/>
          <p:nvPr/>
        </p:nvGrpSpPr>
        <p:grpSpPr>
          <a:xfrm>
            <a:off x="301700" y="494646"/>
            <a:ext cx="535664" cy="317725"/>
            <a:chOff x="5182025" y="464396"/>
            <a:chExt cx="535664" cy="317725"/>
          </a:xfrm>
        </p:grpSpPr>
        <p:sp>
          <p:nvSpPr>
            <p:cNvPr id="1773" name="Google Shape;1773;p54"/>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54"/>
          <p:cNvGrpSpPr/>
          <p:nvPr/>
        </p:nvGrpSpPr>
        <p:grpSpPr>
          <a:xfrm>
            <a:off x="159610" y="2603391"/>
            <a:ext cx="365869" cy="328105"/>
            <a:chOff x="7194285" y="1228366"/>
            <a:chExt cx="365869" cy="328105"/>
          </a:xfrm>
        </p:grpSpPr>
        <p:sp>
          <p:nvSpPr>
            <p:cNvPr id="1777" name="Google Shape;1777;p5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4"/>
          <p:cNvGrpSpPr/>
          <p:nvPr/>
        </p:nvGrpSpPr>
        <p:grpSpPr>
          <a:xfrm>
            <a:off x="8584171" y="1398312"/>
            <a:ext cx="355724" cy="1888212"/>
            <a:chOff x="124471" y="1153724"/>
            <a:chExt cx="355724" cy="1888212"/>
          </a:xfrm>
        </p:grpSpPr>
        <p:sp>
          <p:nvSpPr>
            <p:cNvPr id="1782" name="Google Shape;1782;p54"/>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54"/>
          <p:cNvGrpSpPr/>
          <p:nvPr/>
        </p:nvGrpSpPr>
        <p:grpSpPr>
          <a:xfrm>
            <a:off x="8179187" y="3570224"/>
            <a:ext cx="609540" cy="583574"/>
            <a:chOff x="3105300" y="593625"/>
            <a:chExt cx="256800" cy="245850"/>
          </a:xfrm>
        </p:grpSpPr>
        <p:sp>
          <p:nvSpPr>
            <p:cNvPr id="1788" name="Google Shape;1788;p5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92"/>
        <p:cNvGrpSpPr/>
        <p:nvPr/>
      </p:nvGrpSpPr>
      <p:grpSpPr>
        <a:xfrm>
          <a:off x="0" y="0"/>
          <a:ext cx="0" cy="0"/>
          <a:chOff x="0" y="0"/>
          <a:chExt cx="0" cy="0"/>
        </a:xfrm>
      </p:grpSpPr>
      <p:sp>
        <p:nvSpPr>
          <p:cNvPr id="1793" name="Google Shape;1793;p55"/>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9600"/>
              <a:buNone/>
              <a:defRPr sz="85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94" name="Google Shape;1794;p55"/>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95" name="Google Shape;1795;p55"/>
          <p:cNvGrpSpPr/>
          <p:nvPr/>
        </p:nvGrpSpPr>
        <p:grpSpPr>
          <a:xfrm>
            <a:off x="3963663" y="-2091225"/>
            <a:ext cx="8043475" cy="8043475"/>
            <a:chOff x="1241175" y="-1300650"/>
            <a:chExt cx="8043475" cy="8043475"/>
          </a:xfrm>
        </p:grpSpPr>
        <p:sp>
          <p:nvSpPr>
            <p:cNvPr id="1796" name="Google Shape;1796;p5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55"/>
          <p:cNvGrpSpPr/>
          <p:nvPr/>
        </p:nvGrpSpPr>
        <p:grpSpPr>
          <a:xfrm>
            <a:off x="551187" y="193699"/>
            <a:ext cx="609540" cy="583574"/>
            <a:chOff x="3105300" y="593625"/>
            <a:chExt cx="256800" cy="245850"/>
          </a:xfrm>
        </p:grpSpPr>
        <p:sp>
          <p:nvSpPr>
            <p:cNvPr id="1804" name="Google Shape;1804;p5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5"/>
          <p:cNvGrpSpPr/>
          <p:nvPr/>
        </p:nvGrpSpPr>
        <p:grpSpPr>
          <a:xfrm>
            <a:off x="706662" y="4516977"/>
            <a:ext cx="456233" cy="335252"/>
            <a:chOff x="8353512" y="4107552"/>
            <a:chExt cx="456233" cy="335252"/>
          </a:xfrm>
        </p:grpSpPr>
        <p:sp>
          <p:nvSpPr>
            <p:cNvPr id="1809" name="Google Shape;1809;p55"/>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5"/>
          <p:cNvGrpSpPr/>
          <p:nvPr/>
        </p:nvGrpSpPr>
        <p:grpSpPr>
          <a:xfrm>
            <a:off x="196508" y="2739893"/>
            <a:ext cx="232368" cy="974453"/>
            <a:chOff x="2546733" y="2525280"/>
            <a:chExt cx="232368" cy="974453"/>
          </a:xfrm>
        </p:grpSpPr>
        <p:sp>
          <p:nvSpPr>
            <p:cNvPr id="1813" name="Google Shape;1813;p5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5"/>
          <p:cNvGrpSpPr/>
          <p:nvPr/>
        </p:nvGrpSpPr>
        <p:grpSpPr>
          <a:xfrm>
            <a:off x="4713835" y="193704"/>
            <a:ext cx="3968914" cy="1092689"/>
            <a:chOff x="4713835" y="193704"/>
            <a:chExt cx="3968914" cy="1092689"/>
          </a:xfrm>
        </p:grpSpPr>
        <p:sp>
          <p:nvSpPr>
            <p:cNvPr id="1826" name="Google Shape;1826;p55"/>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55"/>
            <p:cNvGrpSpPr/>
            <p:nvPr/>
          </p:nvGrpSpPr>
          <p:grpSpPr>
            <a:xfrm>
              <a:off x="8184044" y="317575"/>
              <a:ext cx="498706" cy="477465"/>
              <a:chOff x="3105300" y="593625"/>
              <a:chExt cx="256800" cy="245850"/>
            </a:xfrm>
          </p:grpSpPr>
          <p:sp>
            <p:nvSpPr>
              <p:cNvPr id="1830" name="Google Shape;1830;p5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55"/>
            <p:cNvGrpSpPr/>
            <p:nvPr/>
          </p:nvGrpSpPr>
          <p:grpSpPr>
            <a:xfrm>
              <a:off x="4713835" y="193704"/>
              <a:ext cx="518269" cy="328105"/>
              <a:chOff x="783960" y="4261704"/>
              <a:chExt cx="518269" cy="328105"/>
            </a:xfrm>
          </p:grpSpPr>
          <p:sp>
            <p:nvSpPr>
              <p:cNvPr id="1835" name="Google Shape;1835;p5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55"/>
              <p:cNvGrpSpPr/>
              <p:nvPr/>
            </p:nvGrpSpPr>
            <p:grpSpPr>
              <a:xfrm>
                <a:off x="783960" y="4261704"/>
                <a:ext cx="518269" cy="328105"/>
                <a:chOff x="783960" y="4261704"/>
                <a:chExt cx="518269" cy="328105"/>
              </a:xfrm>
            </p:grpSpPr>
            <p:sp>
              <p:nvSpPr>
                <p:cNvPr id="1837" name="Google Shape;1837;p5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41" name="Google Shape;1841;p55"/>
          <p:cNvGrpSpPr/>
          <p:nvPr/>
        </p:nvGrpSpPr>
        <p:grpSpPr>
          <a:xfrm>
            <a:off x="2574719" y="4105346"/>
            <a:ext cx="2873149" cy="840725"/>
            <a:chOff x="2574719" y="4105346"/>
            <a:chExt cx="2873149" cy="840725"/>
          </a:xfrm>
        </p:grpSpPr>
        <p:sp>
          <p:nvSpPr>
            <p:cNvPr id="1842" name="Google Shape;1842;p55"/>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85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52"/>
        <p:cNvGrpSpPr/>
        <p:nvPr/>
      </p:nvGrpSpPr>
      <p:grpSpPr>
        <a:xfrm>
          <a:off x="0" y="0"/>
          <a:ext cx="0" cy="0"/>
          <a:chOff x="0" y="0"/>
          <a:chExt cx="0" cy="0"/>
        </a:xfrm>
      </p:grpSpPr>
      <p:sp>
        <p:nvSpPr>
          <p:cNvPr id="1853" name="Google Shape;1853;p57"/>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4" name="Google Shape;1854;p57"/>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55" name="Google Shape;1855;p57"/>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6" name="Google Shape;1856;p57"/>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7" name="Google Shape;1857;p57"/>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58" name="Google Shape;1858;p57"/>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9" name="Google Shape;1859;p57"/>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0" name="Google Shape;1860;p57"/>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61" name="Google Shape;1861;p57"/>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62" name="Google Shape;1862;p57"/>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3" name="Google Shape;1863;p57"/>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864" name="Google Shape;1864;p57"/>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65" name="Google Shape;1865;p57"/>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6" name="Google Shape;1866;p57"/>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867" name="Google Shape;1867;p57"/>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68" name="Google Shape;1868;p57"/>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9" name="Google Shape;1869;p57"/>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870" name="Google Shape;1870;p57"/>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71" name="Google Shape;1871;p57"/>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72" name="Google Shape;1872;p57"/>
          <p:cNvGrpSpPr/>
          <p:nvPr/>
        </p:nvGrpSpPr>
        <p:grpSpPr>
          <a:xfrm>
            <a:off x="4796439" y="-2911087"/>
            <a:ext cx="8043475" cy="8043475"/>
            <a:chOff x="1241175" y="-1300650"/>
            <a:chExt cx="8043475" cy="8043475"/>
          </a:xfrm>
        </p:grpSpPr>
        <p:sp>
          <p:nvSpPr>
            <p:cNvPr id="1873" name="Google Shape;1873;p5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57"/>
          <p:cNvGrpSpPr/>
          <p:nvPr/>
        </p:nvGrpSpPr>
        <p:grpSpPr>
          <a:xfrm>
            <a:off x="194827" y="164749"/>
            <a:ext cx="8680795" cy="4879924"/>
            <a:chOff x="194827" y="164749"/>
            <a:chExt cx="8680795" cy="4879924"/>
          </a:xfrm>
        </p:grpSpPr>
        <p:grpSp>
          <p:nvGrpSpPr>
            <p:cNvPr id="1881" name="Google Shape;1881;p57"/>
            <p:cNvGrpSpPr/>
            <p:nvPr/>
          </p:nvGrpSpPr>
          <p:grpSpPr>
            <a:xfrm>
              <a:off x="1019937" y="206524"/>
              <a:ext cx="609540" cy="583574"/>
              <a:chOff x="3105300" y="593625"/>
              <a:chExt cx="256800" cy="245850"/>
            </a:xfrm>
          </p:grpSpPr>
          <p:sp>
            <p:nvSpPr>
              <p:cNvPr id="1882" name="Google Shape;1882;p5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7"/>
            <p:cNvGrpSpPr/>
            <p:nvPr/>
          </p:nvGrpSpPr>
          <p:grpSpPr>
            <a:xfrm>
              <a:off x="8057878" y="710652"/>
              <a:ext cx="631910" cy="457789"/>
              <a:chOff x="855125" y="679497"/>
              <a:chExt cx="254310" cy="184228"/>
            </a:xfrm>
          </p:grpSpPr>
          <p:sp>
            <p:nvSpPr>
              <p:cNvPr id="1887" name="Google Shape;1887;p5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57"/>
            <p:cNvGrpSpPr/>
            <p:nvPr/>
          </p:nvGrpSpPr>
          <p:grpSpPr>
            <a:xfrm>
              <a:off x="194835" y="1017604"/>
              <a:ext cx="518269" cy="328105"/>
              <a:chOff x="783960" y="4261704"/>
              <a:chExt cx="518269" cy="328105"/>
            </a:xfrm>
          </p:grpSpPr>
          <p:sp>
            <p:nvSpPr>
              <p:cNvPr id="1891" name="Google Shape;1891;p5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57"/>
              <p:cNvGrpSpPr/>
              <p:nvPr/>
            </p:nvGrpSpPr>
            <p:grpSpPr>
              <a:xfrm>
                <a:off x="783960" y="4261704"/>
                <a:ext cx="518269" cy="328105"/>
                <a:chOff x="783960" y="4261704"/>
                <a:chExt cx="518269" cy="328105"/>
              </a:xfrm>
            </p:grpSpPr>
            <p:sp>
              <p:nvSpPr>
                <p:cNvPr id="1893" name="Google Shape;1893;p5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7" name="Google Shape;1897;p57"/>
            <p:cNvGrpSpPr/>
            <p:nvPr/>
          </p:nvGrpSpPr>
          <p:grpSpPr>
            <a:xfrm>
              <a:off x="2976937" y="164749"/>
              <a:ext cx="5898685" cy="4879924"/>
              <a:chOff x="1223999" y="393649"/>
              <a:chExt cx="5898685" cy="4879924"/>
            </a:xfrm>
          </p:grpSpPr>
          <p:sp>
            <p:nvSpPr>
              <p:cNvPr id="1898" name="Google Shape;1898;p57"/>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57"/>
            <p:cNvGrpSpPr/>
            <p:nvPr/>
          </p:nvGrpSpPr>
          <p:grpSpPr>
            <a:xfrm>
              <a:off x="194827" y="3591559"/>
              <a:ext cx="232368" cy="973684"/>
              <a:chOff x="6656577" y="3252597"/>
              <a:chExt cx="232368" cy="973684"/>
            </a:xfrm>
          </p:grpSpPr>
          <p:sp>
            <p:nvSpPr>
              <p:cNvPr id="1907" name="Google Shape;1907;p5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919"/>
        <p:cNvGrpSpPr/>
        <p:nvPr/>
      </p:nvGrpSpPr>
      <p:grpSpPr>
        <a:xfrm>
          <a:off x="0" y="0"/>
          <a:ext cx="0" cy="0"/>
          <a:chOff x="0" y="0"/>
          <a:chExt cx="0" cy="0"/>
        </a:xfrm>
      </p:grpSpPr>
      <p:sp>
        <p:nvSpPr>
          <p:cNvPr id="1920" name="Google Shape;1920;p58"/>
          <p:cNvSpPr txBox="1">
            <a:spLocks noGrp="1"/>
          </p:cNvSpPr>
          <p:nvPr>
            <p:ph type="body" idx="1"/>
          </p:nvPr>
        </p:nvSpPr>
        <p:spPr>
          <a:xfrm>
            <a:off x="713100" y="1208700"/>
            <a:ext cx="3858900" cy="158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921" name="Google Shape;1921;p58"/>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22" name="Google Shape;1922;p58"/>
          <p:cNvGrpSpPr/>
          <p:nvPr/>
        </p:nvGrpSpPr>
        <p:grpSpPr>
          <a:xfrm>
            <a:off x="4222055" y="-3474610"/>
            <a:ext cx="8043475" cy="8043475"/>
            <a:chOff x="1241175" y="-1300650"/>
            <a:chExt cx="8043475" cy="8043475"/>
          </a:xfrm>
        </p:grpSpPr>
        <p:sp>
          <p:nvSpPr>
            <p:cNvPr id="1923" name="Google Shape;1923;p5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58"/>
          <p:cNvGrpSpPr/>
          <p:nvPr/>
        </p:nvGrpSpPr>
        <p:grpSpPr>
          <a:xfrm>
            <a:off x="8028260" y="322966"/>
            <a:ext cx="365869" cy="328105"/>
            <a:chOff x="7194285" y="1228366"/>
            <a:chExt cx="365869" cy="328105"/>
          </a:xfrm>
        </p:grpSpPr>
        <p:sp>
          <p:nvSpPr>
            <p:cNvPr id="1931" name="Google Shape;1931;p5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8"/>
          <p:cNvGrpSpPr/>
          <p:nvPr/>
        </p:nvGrpSpPr>
        <p:grpSpPr>
          <a:xfrm>
            <a:off x="259146" y="2488768"/>
            <a:ext cx="354818" cy="2432541"/>
            <a:chOff x="174946" y="1297681"/>
            <a:chExt cx="354818" cy="2432541"/>
          </a:xfrm>
        </p:grpSpPr>
        <p:sp>
          <p:nvSpPr>
            <p:cNvPr id="1936" name="Google Shape;1936;p58"/>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58"/>
          <p:cNvGrpSpPr/>
          <p:nvPr/>
        </p:nvGrpSpPr>
        <p:grpSpPr>
          <a:xfrm>
            <a:off x="906912" y="195249"/>
            <a:ext cx="609540" cy="583574"/>
            <a:chOff x="3105300" y="593625"/>
            <a:chExt cx="256800" cy="245850"/>
          </a:xfrm>
        </p:grpSpPr>
        <p:sp>
          <p:nvSpPr>
            <p:cNvPr id="1942" name="Google Shape;1942;p5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8"/>
          <p:cNvGrpSpPr/>
          <p:nvPr/>
        </p:nvGrpSpPr>
        <p:grpSpPr>
          <a:xfrm>
            <a:off x="8652612" y="4730718"/>
            <a:ext cx="229483" cy="220256"/>
            <a:chOff x="250712" y="1297681"/>
            <a:chExt cx="229483" cy="220256"/>
          </a:xfrm>
        </p:grpSpPr>
        <p:sp>
          <p:nvSpPr>
            <p:cNvPr id="1947" name="Google Shape;1947;p58"/>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8"/>
          <p:cNvGrpSpPr/>
          <p:nvPr/>
        </p:nvGrpSpPr>
        <p:grpSpPr>
          <a:xfrm>
            <a:off x="8594804" y="1188192"/>
            <a:ext cx="477477" cy="478195"/>
            <a:chOff x="5022684" y="4300597"/>
            <a:chExt cx="648306" cy="649281"/>
          </a:xfrm>
        </p:grpSpPr>
        <p:sp>
          <p:nvSpPr>
            <p:cNvPr id="1950" name="Google Shape;1950;p5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54"/>
        <p:cNvGrpSpPr/>
        <p:nvPr/>
      </p:nvGrpSpPr>
      <p:grpSpPr>
        <a:xfrm>
          <a:off x="0" y="0"/>
          <a:ext cx="0" cy="0"/>
          <a:chOff x="0" y="0"/>
          <a:chExt cx="0" cy="0"/>
        </a:xfrm>
      </p:grpSpPr>
      <p:sp>
        <p:nvSpPr>
          <p:cNvPr id="1955" name="Google Shape;1955;p59"/>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6" name="Google Shape;1956;p59"/>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957" name="Google Shape;1957;p59"/>
          <p:cNvGrpSpPr/>
          <p:nvPr/>
        </p:nvGrpSpPr>
        <p:grpSpPr>
          <a:xfrm>
            <a:off x="4800605" y="-2897864"/>
            <a:ext cx="8043475" cy="8043475"/>
            <a:chOff x="1241175" y="-1300650"/>
            <a:chExt cx="8043475" cy="8043475"/>
          </a:xfrm>
        </p:grpSpPr>
        <p:sp>
          <p:nvSpPr>
            <p:cNvPr id="1958" name="Google Shape;1958;p5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9"/>
          <p:cNvGrpSpPr/>
          <p:nvPr/>
        </p:nvGrpSpPr>
        <p:grpSpPr>
          <a:xfrm>
            <a:off x="1740175" y="258921"/>
            <a:ext cx="535664" cy="317725"/>
            <a:chOff x="5182025" y="464396"/>
            <a:chExt cx="535664" cy="317725"/>
          </a:xfrm>
        </p:grpSpPr>
        <p:sp>
          <p:nvSpPr>
            <p:cNvPr id="1966" name="Google Shape;1966;p59"/>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9"/>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59"/>
          <p:cNvGrpSpPr/>
          <p:nvPr/>
        </p:nvGrpSpPr>
        <p:grpSpPr>
          <a:xfrm rot="10800000">
            <a:off x="216552" y="304484"/>
            <a:ext cx="232368" cy="973684"/>
            <a:chOff x="6656577" y="3252597"/>
            <a:chExt cx="232368" cy="973684"/>
          </a:xfrm>
        </p:grpSpPr>
        <p:sp>
          <p:nvSpPr>
            <p:cNvPr id="1970" name="Google Shape;1970;p5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59"/>
          <p:cNvGrpSpPr/>
          <p:nvPr/>
        </p:nvGrpSpPr>
        <p:grpSpPr>
          <a:xfrm>
            <a:off x="381800" y="4615043"/>
            <a:ext cx="415595" cy="271553"/>
            <a:chOff x="5182025" y="510568"/>
            <a:chExt cx="415595" cy="271553"/>
          </a:xfrm>
        </p:grpSpPr>
        <p:sp>
          <p:nvSpPr>
            <p:cNvPr id="1983" name="Google Shape;1983;p59"/>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59"/>
          <p:cNvGrpSpPr/>
          <p:nvPr/>
        </p:nvGrpSpPr>
        <p:grpSpPr>
          <a:xfrm>
            <a:off x="3598396" y="4410499"/>
            <a:ext cx="354818" cy="402747"/>
            <a:chOff x="8117146" y="4166124"/>
            <a:chExt cx="354818" cy="402747"/>
          </a:xfrm>
        </p:grpSpPr>
        <p:sp>
          <p:nvSpPr>
            <p:cNvPr id="1986" name="Google Shape;1986;p59"/>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989"/>
        <p:cNvGrpSpPr/>
        <p:nvPr/>
      </p:nvGrpSpPr>
      <p:grpSpPr>
        <a:xfrm>
          <a:off x="0" y="0"/>
          <a:ext cx="0" cy="0"/>
          <a:chOff x="0" y="0"/>
          <a:chExt cx="0" cy="0"/>
        </a:xfrm>
      </p:grpSpPr>
      <p:sp>
        <p:nvSpPr>
          <p:cNvPr id="1990" name="Google Shape;1990;p60"/>
          <p:cNvSpPr txBox="1">
            <a:spLocks noGrp="1"/>
          </p:cNvSpPr>
          <p:nvPr>
            <p:ph type="title"/>
          </p:nvPr>
        </p:nvSpPr>
        <p:spPr>
          <a:xfrm>
            <a:off x="5188500" y="835632"/>
            <a:ext cx="3238200" cy="2056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1" name="Google Shape;1991;p60"/>
          <p:cNvSpPr txBox="1">
            <a:spLocks noGrp="1"/>
          </p:cNvSpPr>
          <p:nvPr>
            <p:ph type="subTitle" idx="1"/>
          </p:nvPr>
        </p:nvSpPr>
        <p:spPr>
          <a:xfrm>
            <a:off x="5188500" y="2902750"/>
            <a:ext cx="32382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92" name="Google Shape;1992;p60"/>
          <p:cNvGrpSpPr/>
          <p:nvPr/>
        </p:nvGrpSpPr>
        <p:grpSpPr>
          <a:xfrm>
            <a:off x="4713835" y="193704"/>
            <a:ext cx="4201291" cy="4832962"/>
            <a:chOff x="4713835" y="193704"/>
            <a:chExt cx="4201291" cy="4832962"/>
          </a:xfrm>
        </p:grpSpPr>
        <p:grpSp>
          <p:nvGrpSpPr>
            <p:cNvPr id="1993" name="Google Shape;1993;p60"/>
            <p:cNvGrpSpPr/>
            <p:nvPr/>
          </p:nvGrpSpPr>
          <p:grpSpPr>
            <a:xfrm>
              <a:off x="4992328" y="4568877"/>
              <a:ext cx="631910" cy="457789"/>
              <a:chOff x="855125" y="679497"/>
              <a:chExt cx="254310" cy="184228"/>
            </a:xfrm>
          </p:grpSpPr>
          <p:sp>
            <p:nvSpPr>
              <p:cNvPr id="1994" name="Google Shape;1994;p60"/>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60"/>
            <p:cNvGrpSpPr/>
            <p:nvPr/>
          </p:nvGrpSpPr>
          <p:grpSpPr>
            <a:xfrm>
              <a:off x="8184044" y="317575"/>
              <a:ext cx="498706" cy="477465"/>
              <a:chOff x="3105300" y="593625"/>
              <a:chExt cx="256800" cy="245850"/>
            </a:xfrm>
          </p:grpSpPr>
          <p:sp>
            <p:nvSpPr>
              <p:cNvPr id="1998" name="Google Shape;1998;p6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60"/>
            <p:cNvGrpSpPr/>
            <p:nvPr/>
          </p:nvGrpSpPr>
          <p:grpSpPr>
            <a:xfrm>
              <a:off x="8426712" y="4401252"/>
              <a:ext cx="456233" cy="335252"/>
              <a:chOff x="8353512" y="4107552"/>
              <a:chExt cx="456233" cy="335252"/>
            </a:xfrm>
          </p:grpSpPr>
          <p:sp>
            <p:nvSpPr>
              <p:cNvPr id="2003" name="Google Shape;2003;p60"/>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0"/>
            <p:cNvGrpSpPr/>
            <p:nvPr/>
          </p:nvGrpSpPr>
          <p:grpSpPr>
            <a:xfrm>
              <a:off x="4713835" y="193704"/>
              <a:ext cx="518269" cy="328105"/>
              <a:chOff x="783960" y="4261704"/>
              <a:chExt cx="518269" cy="328105"/>
            </a:xfrm>
          </p:grpSpPr>
          <p:sp>
            <p:nvSpPr>
              <p:cNvPr id="2007" name="Google Shape;2007;p6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60"/>
              <p:cNvGrpSpPr/>
              <p:nvPr/>
            </p:nvGrpSpPr>
            <p:grpSpPr>
              <a:xfrm>
                <a:off x="783960" y="4261704"/>
                <a:ext cx="518269" cy="328105"/>
                <a:chOff x="783960" y="4261704"/>
                <a:chExt cx="518269" cy="328105"/>
              </a:xfrm>
            </p:grpSpPr>
            <p:sp>
              <p:nvSpPr>
                <p:cNvPr id="2009" name="Google Shape;2009;p6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3" name="Google Shape;2013;p60"/>
            <p:cNvGrpSpPr/>
            <p:nvPr/>
          </p:nvGrpSpPr>
          <p:grpSpPr>
            <a:xfrm>
              <a:off x="8682758" y="1527568"/>
              <a:ext cx="232368" cy="974453"/>
              <a:chOff x="2546733" y="2525280"/>
              <a:chExt cx="232368" cy="974453"/>
            </a:xfrm>
          </p:grpSpPr>
          <p:sp>
            <p:nvSpPr>
              <p:cNvPr id="2014" name="Google Shape;2014;p6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026"/>
        <p:cNvGrpSpPr/>
        <p:nvPr/>
      </p:nvGrpSpPr>
      <p:grpSpPr>
        <a:xfrm>
          <a:off x="0" y="0"/>
          <a:ext cx="0" cy="0"/>
          <a:chOff x="0" y="0"/>
          <a:chExt cx="0" cy="0"/>
        </a:xfrm>
      </p:grpSpPr>
      <p:sp>
        <p:nvSpPr>
          <p:cNvPr id="2027" name="Google Shape;2027;p61"/>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8" name="Google Shape;2028;p61"/>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9" name="Google Shape;2029;p61"/>
          <p:cNvGrpSpPr/>
          <p:nvPr/>
        </p:nvGrpSpPr>
        <p:grpSpPr>
          <a:xfrm>
            <a:off x="4800605" y="-2897864"/>
            <a:ext cx="8043475" cy="8043475"/>
            <a:chOff x="1241175" y="-1300650"/>
            <a:chExt cx="8043475" cy="8043475"/>
          </a:xfrm>
        </p:grpSpPr>
        <p:sp>
          <p:nvSpPr>
            <p:cNvPr id="2030" name="Google Shape;2030;p6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61"/>
          <p:cNvGrpSpPr/>
          <p:nvPr/>
        </p:nvGrpSpPr>
        <p:grpSpPr>
          <a:xfrm>
            <a:off x="551187" y="193699"/>
            <a:ext cx="609540" cy="583574"/>
            <a:chOff x="3105300" y="593625"/>
            <a:chExt cx="256800" cy="245850"/>
          </a:xfrm>
        </p:grpSpPr>
        <p:sp>
          <p:nvSpPr>
            <p:cNvPr id="2038" name="Google Shape;2038;p6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1"/>
          <p:cNvGrpSpPr/>
          <p:nvPr/>
        </p:nvGrpSpPr>
        <p:grpSpPr>
          <a:xfrm>
            <a:off x="8297559" y="4340559"/>
            <a:ext cx="648306" cy="649281"/>
            <a:chOff x="5022684" y="4300597"/>
            <a:chExt cx="648306" cy="649281"/>
          </a:xfrm>
        </p:grpSpPr>
        <p:sp>
          <p:nvSpPr>
            <p:cNvPr id="2043" name="Google Shape;2043;p6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1"/>
          <p:cNvGrpSpPr/>
          <p:nvPr/>
        </p:nvGrpSpPr>
        <p:grpSpPr>
          <a:xfrm>
            <a:off x="2949085" y="475916"/>
            <a:ext cx="365869" cy="328105"/>
            <a:chOff x="7194285" y="1228366"/>
            <a:chExt cx="365869" cy="328105"/>
          </a:xfrm>
        </p:grpSpPr>
        <p:sp>
          <p:nvSpPr>
            <p:cNvPr id="2048" name="Google Shape;2048;p6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1"/>
          <p:cNvGrpSpPr/>
          <p:nvPr/>
        </p:nvGrpSpPr>
        <p:grpSpPr>
          <a:xfrm>
            <a:off x="8566483" y="404987"/>
            <a:ext cx="355724" cy="1888212"/>
            <a:chOff x="124471" y="1153724"/>
            <a:chExt cx="355724" cy="1888212"/>
          </a:xfrm>
        </p:grpSpPr>
        <p:sp>
          <p:nvSpPr>
            <p:cNvPr id="2053" name="Google Shape;2053;p6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61"/>
          <p:cNvGrpSpPr/>
          <p:nvPr/>
        </p:nvGrpSpPr>
        <p:grpSpPr>
          <a:xfrm>
            <a:off x="194827" y="3591559"/>
            <a:ext cx="232368" cy="973684"/>
            <a:chOff x="6656577" y="3252597"/>
            <a:chExt cx="232368" cy="973684"/>
          </a:xfrm>
        </p:grpSpPr>
        <p:sp>
          <p:nvSpPr>
            <p:cNvPr id="2059" name="Google Shape;2059;p6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61"/>
          <p:cNvGrpSpPr/>
          <p:nvPr/>
        </p:nvGrpSpPr>
        <p:grpSpPr>
          <a:xfrm>
            <a:off x="1309778" y="4436302"/>
            <a:ext cx="631910" cy="457789"/>
            <a:chOff x="855125" y="679497"/>
            <a:chExt cx="254310" cy="184228"/>
          </a:xfrm>
        </p:grpSpPr>
        <p:sp>
          <p:nvSpPr>
            <p:cNvPr id="2072" name="Google Shape;2072;p6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075"/>
        <p:cNvGrpSpPr/>
        <p:nvPr/>
      </p:nvGrpSpPr>
      <p:grpSpPr>
        <a:xfrm>
          <a:off x="0" y="0"/>
          <a:ext cx="0" cy="0"/>
          <a:chOff x="0" y="0"/>
          <a:chExt cx="0" cy="0"/>
        </a:xfrm>
      </p:grpSpPr>
      <p:sp>
        <p:nvSpPr>
          <p:cNvPr id="2076" name="Google Shape;2076;p62"/>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7" name="Google Shape;2077;p62"/>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78" name="Google Shape;2078;p62"/>
          <p:cNvGrpSpPr/>
          <p:nvPr/>
        </p:nvGrpSpPr>
        <p:grpSpPr>
          <a:xfrm>
            <a:off x="4846105" y="-5016964"/>
            <a:ext cx="8043475" cy="8043475"/>
            <a:chOff x="1241175" y="-1300650"/>
            <a:chExt cx="8043475" cy="8043475"/>
          </a:xfrm>
        </p:grpSpPr>
        <p:sp>
          <p:nvSpPr>
            <p:cNvPr id="2079" name="Google Shape;2079;p6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62"/>
          <p:cNvGrpSpPr/>
          <p:nvPr/>
        </p:nvGrpSpPr>
        <p:grpSpPr>
          <a:xfrm>
            <a:off x="218646" y="193704"/>
            <a:ext cx="8696480" cy="4783211"/>
            <a:chOff x="218646" y="193704"/>
            <a:chExt cx="8696480" cy="4783211"/>
          </a:xfrm>
        </p:grpSpPr>
        <p:grpSp>
          <p:nvGrpSpPr>
            <p:cNvPr id="2087" name="Google Shape;2087;p62"/>
            <p:cNvGrpSpPr/>
            <p:nvPr/>
          </p:nvGrpSpPr>
          <p:grpSpPr>
            <a:xfrm>
              <a:off x="4713835" y="193704"/>
              <a:ext cx="518269" cy="328105"/>
              <a:chOff x="783960" y="4261704"/>
              <a:chExt cx="518269" cy="328105"/>
            </a:xfrm>
          </p:grpSpPr>
          <p:sp>
            <p:nvSpPr>
              <p:cNvPr id="2088" name="Google Shape;2088;p6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62"/>
              <p:cNvGrpSpPr/>
              <p:nvPr/>
            </p:nvGrpSpPr>
            <p:grpSpPr>
              <a:xfrm>
                <a:off x="783960" y="4261704"/>
                <a:ext cx="518269" cy="328105"/>
                <a:chOff x="783960" y="4261704"/>
                <a:chExt cx="518269" cy="328105"/>
              </a:xfrm>
            </p:grpSpPr>
            <p:sp>
              <p:nvSpPr>
                <p:cNvPr id="2090" name="Google Shape;2090;p6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4" name="Google Shape;2094;p62"/>
            <p:cNvGrpSpPr/>
            <p:nvPr/>
          </p:nvGrpSpPr>
          <p:grpSpPr>
            <a:xfrm>
              <a:off x="8682758" y="1527568"/>
              <a:ext cx="232368" cy="974453"/>
              <a:chOff x="2546733" y="2525280"/>
              <a:chExt cx="232368" cy="974453"/>
            </a:xfrm>
          </p:grpSpPr>
          <p:sp>
            <p:nvSpPr>
              <p:cNvPr id="2095" name="Google Shape;2095;p6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2"/>
            <p:cNvGrpSpPr/>
            <p:nvPr/>
          </p:nvGrpSpPr>
          <p:grpSpPr>
            <a:xfrm>
              <a:off x="7782584" y="4327634"/>
              <a:ext cx="648306" cy="649281"/>
              <a:chOff x="5022684" y="4300597"/>
              <a:chExt cx="648306" cy="649281"/>
            </a:xfrm>
          </p:grpSpPr>
          <p:sp>
            <p:nvSpPr>
              <p:cNvPr id="2108" name="Google Shape;2108;p62"/>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2"/>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2"/>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2"/>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2"/>
            <p:cNvGrpSpPr/>
            <p:nvPr/>
          </p:nvGrpSpPr>
          <p:grpSpPr>
            <a:xfrm>
              <a:off x="713110" y="4532091"/>
              <a:ext cx="365869" cy="328105"/>
              <a:chOff x="7194285" y="1228366"/>
              <a:chExt cx="365869" cy="328105"/>
            </a:xfrm>
          </p:grpSpPr>
          <p:sp>
            <p:nvSpPr>
              <p:cNvPr id="2113" name="Google Shape;2113;p62"/>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2"/>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2"/>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2"/>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62"/>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8" name="Google Shape;2118;p62"/>
            <p:cNvGrpSpPr/>
            <p:nvPr/>
          </p:nvGrpSpPr>
          <p:grpSpPr>
            <a:xfrm>
              <a:off x="218646" y="488887"/>
              <a:ext cx="355724" cy="1888212"/>
              <a:chOff x="124471" y="1153724"/>
              <a:chExt cx="355724" cy="1888212"/>
            </a:xfrm>
          </p:grpSpPr>
          <p:sp>
            <p:nvSpPr>
              <p:cNvPr id="2119" name="Google Shape;2119;p62"/>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2"/>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2"/>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2"/>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2"/>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2"/>
            <p:cNvGrpSpPr/>
            <p:nvPr/>
          </p:nvGrpSpPr>
          <p:grpSpPr>
            <a:xfrm>
              <a:off x="3655937" y="4360499"/>
              <a:ext cx="609540" cy="583574"/>
              <a:chOff x="3105300" y="593625"/>
              <a:chExt cx="256800" cy="245850"/>
            </a:xfrm>
          </p:grpSpPr>
          <p:sp>
            <p:nvSpPr>
              <p:cNvPr id="2125" name="Google Shape;2125;p6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2129"/>
        <p:cNvGrpSpPr/>
        <p:nvPr/>
      </p:nvGrpSpPr>
      <p:grpSpPr>
        <a:xfrm>
          <a:off x="0" y="0"/>
          <a:ext cx="0" cy="0"/>
          <a:chOff x="0" y="0"/>
          <a:chExt cx="0" cy="0"/>
        </a:xfrm>
      </p:grpSpPr>
      <p:sp>
        <p:nvSpPr>
          <p:cNvPr id="2130" name="Google Shape;2130;p63"/>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2131" name="Google Shape;2131;p63"/>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132" name="Google Shape;2132;p63"/>
          <p:cNvGrpSpPr/>
          <p:nvPr/>
        </p:nvGrpSpPr>
        <p:grpSpPr>
          <a:xfrm>
            <a:off x="4846105" y="-5016964"/>
            <a:ext cx="8043475" cy="8043475"/>
            <a:chOff x="1241175" y="-1300650"/>
            <a:chExt cx="8043475" cy="8043475"/>
          </a:xfrm>
        </p:grpSpPr>
        <p:sp>
          <p:nvSpPr>
            <p:cNvPr id="2133" name="Google Shape;2133;p6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63"/>
          <p:cNvGrpSpPr/>
          <p:nvPr/>
        </p:nvGrpSpPr>
        <p:grpSpPr>
          <a:xfrm>
            <a:off x="551187" y="193699"/>
            <a:ext cx="609540" cy="583574"/>
            <a:chOff x="3105300" y="593625"/>
            <a:chExt cx="256800" cy="245850"/>
          </a:xfrm>
        </p:grpSpPr>
        <p:sp>
          <p:nvSpPr>
            <p:cNvPr id="2141" name="Google Shape;2141;p6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63"/>
          <p:cNvGrpSpPr/>
          <p:nvPr/>
        </p:nvGrpSpPr>
        <p:grpSpPr>
          <a:xfrm>
            <a:off x="1309778" y="4436302"/>
            <a:ext cx="631910" cy="457789"/>
            <a:chOff x="855125" y="679497"/>
            <a:chExt cx="254310" cy="184228"/>
          </a:xfrm>
        </p:grpSpPr>
        <p:sp>
          <p:nvSpPr>
            <p:cNvPr id="2146" name="Google Shape;2146;p6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63"/>
          <p:cNvGrpSpPr/>
          <p:nvPr/>
        </p:nvGrpSpPr>
        <p:grpSpPr>
          <a:xfrm>
            <a:off x="2949085" y="475916"/>
            <a:ext cx="365869" cy="328105"/>
            <a:chOff x="7194285" y="1228366"/>
            <a:chExt cx="365869" cy="328105"/>
          </a:xfrm>
        </p:grpSpPr>
        <p:sp>
          <p:nvSpPr>
            <p:cNvPr id="2150" name="Google Shape;2150;p63"/>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4" name="Google Shape;2154;p63"/>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63"/>
          <p:cNvGrpSpPr/>
          <p:nvPr/>
        </p:nvGrpSpPr>
        <p:grpSpPr>
          <a:xfrm>
            <a:off x="8566483" y="404987"/>
            <a:ext cx="355724" cy="1888212"/>
            <a:chOff x="124471" y="1153724"/>
            <a:chExt cx="355724" cy="1888212"/>
          </a:xfrm>
        </p:grpSpPr>
        <p:sp>
          <p:nvSpPr>
            <p:cNvPr id="2156" name="Google Shape;2156;p6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63"/>
          <p:cNvGrpSpPr/>
          <p:nvPr/>
        </p:nvGrpSpPr>
        <p:grpSpPr>
          <a:xfrm>
            <a:off x="194827" y="3591559"/>
            <a:ext cx="232368" cy="973684"/>
            <a:chOff x="6656577" y="3252597"/>
            <a:chExt cx="232368" cy="973684"/>
          </a:xfrm>
        </p:grpSpPr>
        <p:sp>
          <p:nvSpPr>
            <p:cNvPr id="2162" name="Google Shape;2162;p6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63"/>
          <p:cNvGrpSpPr/>
          <p:nvPr/>
        </p:nvGrpSpPr>
        <p:grpSpPr>
          <a:xfrm>
            <a:off x="8297559" y="4340559"/>
            <a:ext cx="648306" cy="649281"/>
            <a:chOff x="5022684" y="4300597"/>
            <a:chExt cx="648306" cy="649281"/>
          </a:xfrm>
        </p:grpSpPr>
        <p:sp>
          <p:nvSpPr>
            <p:cNvPr id="2175" name="Google Shape;2175;p6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2179"/>
        <p:cNvGrpSpPr/>
        <p:nvPr/>
      </p:nvGrpSpPr>
      <p:grpSpPr>
        <a:xfrm>
          <a:off x="0" y="0"/>
          <a:ext cx="0" cy="0"/>
          <a:chOff x="0" y="0"/>
          <a:chExt cx="0" cy="0"/>
        </a:xfrm>
      </p:grpSpPr>
      <p:sp>
        <p:nvSpPr>
          <p:cNvPr id="2180" name="Google Shape;2180;p64"/>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1" name="Google Shape;2181;p64"/>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2" name="Google Shape;2182;p64"/>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3" name="Google Shape;2183;p64"/>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4" name="Google Shape;2184;p6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85" name="Google Shape;2185;p64"/>
          <p:cNvGrpSpPr/>
          <p:nvPr/>
        </p:nvGrpSpPr>
        <p:grpSpPr>
          <a:xfrm>
            <a:off x="4800605" y="-2897864"/>
            <a:ext cx="8043475" cy="8043475"/>
            <a:chOff x="1241175" y="-1300650"/>
            <a:chExt cx="8043475" cy="8043475"/>
          </a:xfrm>
        </p:grpSpPr>
        <p:sp>
          <p:nvSpPr>
            <p:cNvPr id="2186" name="Google Shape;2186;p6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64"/>
          <p:cNvGrpSpPr/>
          <p:nvPr/>
        </p:nvGrpSpPr>
        <p:grpSpPr>
          <a:xfrm>
            <a:off x="8689233" y="737268"/>
            <a:ext cx="232368" cy="974453"/>
            <a:chOff x="2546733" y="2525280"/>
            <a:chExt cx="232368" cy="974453"/>
          </a:xfrm>
        </p:grpSpPr>
        <p:sp>
          <p:nvSpPr>
            <p:cNvPr id="2194" name="Google Shape;2194;p64"/>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64"/>
          <p:cNvGrpSpPr/>
          <p:nvPr/>
        </p:nvGrpSpPr>
        <p:grpSpPr>
          <a:xfrm>
            <a:off x="7782584" y="4327634"/>
            <a:ext cx="648306" cy="649281"/>
            <a:chOff x="5022684" y="4300597"/>
            <a:chExt cx="648306" cy="649281"/>
          </a:xfrm>
        </p:grpSpPr>
        <p:sp>
          <p:nvSpPr>
            <p:cNvPr id="2207" name="Google Shape;2207;p6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64"/>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3" name="Google Shape;2213;p64"/>
          <p:cNvGrpSpPr/>
          <p:nvPr/>
        </p:nvGrpSpPr>
        <p:grpSpPr>
          <a:xfrm>
            <a:off x="218646" y="488887"/>
            <a:ext cx="355724" cy="1888212"/>
            <a:chOff x="124471" y="1153724"/>
            <a:chExt cx="355724" cy="1888212"/>
          </a:xfrm>
        </p:grpSpPr>
        <p:sp>
          <p:nvSpPr>
            <p:cNvPr id="2214" name="Google Shape;2214;p64"/>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64"/>
          <p:cNvGrpSpPr/>
          <p:nvPr/>
        </p:nvGrpSpPr>
        <p:grpSpPr>
          <a:xfrm>
            <a:off x="786212" y="4277087"/>
            <a:ext cx="609540" cy="583574"/>
            <a:chOff x="3105300" y="593625"/>
            <a:chExt cx="256800" cy="245850"/>
          </a:xfrm>
        </p:grpSpPr>
        <p:sp>
          <p:nvSpPr>
            <p:cNvPr id="2220" name="Google Shape;2220;p6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4"/>
          <p:cNvGrpSpPr/>
          <p:nvPr/>
        </p:nvGrpSpPr>
        <p:grpSpPr>
          <a:xfrm>
            <a:off x="7227285" y="329729"/>
            <a:ext cx="518269" cy="328105"/>
            <a:chOff x="783960" y="4261704"/>
            <a:chExt cx="518269" cy="328105"/>
          </a:xfrm>
        </p:grpSpPr>
        <p:sp>
          <p:nvSpPr>
            <p:cNvPr id="2225" name="Google Shape;2225;p6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4"/>
            <p:cNvGrpSpPr/>
            <p:nvPr/>
          </p:nvGrpSpPr>
          <p:grpSpPr>
            <a:xfrm>
              <a:off x="783960" y="4261704"/>
              <a:ext cx="518269" cy="328105"/>
              <a:chOff x="783960" y="4261704"/>
              <a:chExt cx="518269" cy="328105"/>
            </a:xfrm>
          </p:grpSpPr>
          <p:sp>
            <p:nvSpPr>
              <p:cNvPr id="2227" name="Google Shape;2227;p6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2231"/>
        <p:cNvGrpSpPr/>
        <p:nvPr/>
      </p:nvGrpSpPr>
      <p:grpSpPr>
        <a:xfrm>
          <a:off x="0" y="0"/>
          <a:ext cx="0" cy="0"/>
          <a:chOff x="0" y="0"/>
          <a:chExt cx="0" cy="0"/>
        </a:xfrm>
      </p:grpSpPr>
      <p:sp>
        <p:nvSpPr>
          <p:cNvPr id="2232" name="Google Shape;2232;p65"/>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3" name="Google Shape;2233;p65"/>
          <p:cNvSpPr txBox="1">
            <a:spLocks noGrp="1"/>
          </p:cNvSpPr>
          <p:nvPr>
            <p:ph type="body" idx="1"/>
          </p:nvPr>
        </p:nvSpPr>
        <p:spPr>
          <a:xfrm>
            <a:off x="720000" y="1101450"/>
            <a:ext cx="38520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accent1"/>
              </a:buClr>
              <a:buSzPts val="10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2234" name="Google Shape;2234;p65"/>
          <p:cNvSpPr txBox="1">
            <a:spLocks noGrp="1"/>
          </p:cNvSpPr>
          <p:nvPr>
            <p:ph type="body" idx="2"/>
          </p:nvPr>
        </p:nvSpPr>
        <p:spPr>
          <a:xfrm>
            <a:off x="4572000" y="1546462"/>
            <a:ext cx="3852000" cy="289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2235" name="Google Shape;2235;p65"/>
          <p:cNvGrpSpPr/>
          <p:nvPr/>
        </p:nvGrpSpPr>
        <p:grpSpPr>
          <a:xfrm>
            <a:off x="4572005" y="-3329310"/>
            <a:ext cx="8043475" cy="8043475"/>
            <a:chOff x="1241175" y="-1300650"/>
            <a:chExt cx="8043475" cy="8043475"/>
          </a:xfrm>
        </p:grpSpPr>
        <p:sp>
          <p:nvSpPr>
            <p:cNvPr id="2236" name="Google Shape;2236;p6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65"/>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65"/>
          <p:cNvGrpSpPr/>
          <p:nvPr/>
        </p:nvGrpSpPr>
        <p:grpSpPr>
          <a:xfrm>
            <a:off x="291521" y="401824"/>
            <a:ext cx="354818" cy="4210262"/>
            <a:chOff x="174946" y="-1168326"/>
            <a:chExt cx="354818" cy="4210262"/>
          </a:xfrm>
        </p:grpSpPr>
        <p:sp>
          <p:nvSpPr>
            <p:cNvPr id="2246" name="Google Shape;2246;p65"/>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5"/>
          <p:cNvGrpSpPr/>
          <p:nvPr/>
        </p:nvGrpSpPr>
        <p:grpSpPr>
          <a:xfrm>
            <a:off x="3626987" y="4325387"/>
            <a:ext cx="609540" cy="583574"/>
            <a:chOff x="3105300" y="593625"/>
            <a:chExt cx="256800" cy="245850"/>
          </a:xfrm>
        </p:grpSpPr>
        <p:sp>
          <p:nvSpPr>
            <p:cNvPr id="2252" name="Google Shape;2252;p6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65"/>
          <p:cNvGrpSpPr/>
          <p:nvPr/>
        </p:nvGrpSpPr>
        <p:grpSpPr>
          <a:xfrm>
            <a:off x="8594804" y="1188192"/>
            <a:ext cx="477477" cy="478195"/>
            <a:chOff x="5022684" y="4300597"/>
            <a:chExt cx="648306" cy="649281"/>
          </a:xfrm>
        </p:grpSpPr>
        <p:sp>
          <p:nvSpPr>
            <p:cNvPr id="2257" name="Google Shape;2257;p6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65"/>
          <p:cNvGrpSpPr/>
          <p:nvPr/>
        </p:nvGrpSpPr>
        <p:grpSpPr>
          <a:xfrm>
            <a:off x="8028260" y="322966"/>
            <a:ext cx="365869" cy="328105"/>
            <a:chOff x="7194285" y="1228366"/>
            <a:chExt cx="365869" cy="328105"/>
          </a:xfrm>
        </p:grpSpPr>
        <p:sp>
          <p:nvSpPr>
            <p:cNvPr id="2262" name="Google Shape;2262;p6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66"/>
        <p:cNvGrpSpPr/>
        <p:nvPr/>
      </p:nvGrpSpPr>
      <p:grpSpPr>
        <a:xfrm>
          <a:off x="0" y="0"/>
          <a:ext cx="0" cy="0"/>
          <a:chOff x="0" y="0"/>
          <a:chExt cx="0" cy="0"/>
        </a:xfrm>
      </p:grpSpPr>
      <p:sp>
        <p:nvSpPr>
          <p:cNvPr id="2267" name="Google Shape;2267;p6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8" name="Google Shape;2268;p66"/>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69" name="Google Shape;2269;p66"/>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0" name="Google Shape;2270;p66"/>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1" name="Google Shape;2271;p66"/>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2" name="Google Shape;2272;p66"/>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3" name="Google Shape;2273;p66"/>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4" name="Google Shape;2274;p66"/>
          <p:cNvGrpSpPr/>
          <p:nvPr/>
        </p:nvGrpSpPr>
        <p:grpSpPr>
          <a:xfrm>
            <a:off x="4856905" y="-5007110"/>
            <a:ext cx="8043475" cy="8043475"/>
            <a:chOff x="1241175" y="-1300650"/>
            <a:chExt cx="8043475" cy="8043475"/>
          </a:xfrm>
        </p:grpSpPr>
        <p:sp>
          <p:nvSpPr>
            <p:cNvPr id="2275" name="Google Shape;2275;p6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66"/>
          <p:cNvGrpSpPr/>
          <p:nvPr/>
        </p:nvGrpSpPr>
        <p:grpSpPr>
          <a:xfrm>
            <a:off x="194837" y="164743"/>
            <a:ext cx="8803210" cy="4879931"/>
            <a:chOff x="194837" y="164743"/>
            <a:chExt cx="8803210" cy="4879931"/>
          </a:xfrm>
        </p:grpSpPr>
        <p:sp>
          <p:nvSpPr>
            <p:cNvPr id="2283" name="Google Shape;2283;p66"/>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66"/>
            <p:cNvGrpSpPr/>
            <p:nvPr/>
          </p:nvGrpSpPr>
          <p:grpSpPr>
            <a:xfrm rot="5400000">
              <a:off x="887952" y="4372134"/>
              <a:ext cx="232368" cy="973684"/>
              <a:chOff x="6656577" y="3252597"/>
              <a:chExt cx="232368" cy="973684"/>
            </a:xfrm>
          </p:grpSpPr>
          <p:sp>
            <p:nvSpPr>
              <p:cNvPr id="2285" name="Google Shape;2285;p6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66"/>
            <p:cNvGrpSpPr/>
            <p:nvPr/>
          </p:nvGrpSpPr>
          <p:grpSpPr>
            <a:xfrm>
              <a:off x="194837" y="1474124"/>
              <a:ext cx="609540" cy="583574"/>
              <a:chOff x="3105300" y="593625"/>
              <a:chExt cx="256800" cy="245850"/>
            </a:xfrm>
          </p:grpSpPr>
          <p:sp>
            <p:nvSpPr>
              <p:cNvPr id="2298" name="Google Shape;2298;p6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6"/>
            <p:cNvGrpSpPr/>
            <p:nvPr/>
          </p:nvGrpSpPr>
          <p:grpSpPr>
            <a:xfrm>
              <a:off x="6400103" y="4403577"/>
              <a:ext cx="631910" cy="457789"/>
              <a:chOff x="855125" y="679497"/>
              <a:chExt cx="254310" cy="184228"/>
            </a:xfrm>
          </p:grpSpPr>
          <p:sp>
            <p:nvSpPr>
              <p:cNvPr id="2303" name="Google Shape;2303;p6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66"/>
            <p:cNvGrpSpPr/>
            <p:nvPr/>
          </p:nvGrpSpPr>
          <p:grpSpPr>
            <a:xfrm>
              <a:off x="720035" y="350304"/>
              <a:ext cx="518269" cy="328105"/>
              <a:chOff x="783960" y="4261704"/>
              <a:chExt cx="518269" cy="328105"/>
            </a:xfrm>
          </p:grpSpPr>
          <p:sp>
            <p:nvSpPr>
              <p:cNvPr id="2307" name="Google Shape;2307;p6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66"/>
              <p:cNvGrpSpPr/>
              <p:nvPr/>
            </p:nvGrpSpPr>
            <p:grpSpPr>
              <a:xfrm>
                <a:off x="783960" y="4261704"/>
                <a:ext cx="518269" cy="328105"/>
                <a:chOff x="783960" y="4261704"/>
                <a:chExt cx="518269" cy="328105"/>
              </a:xfrm>
            </p:grpSpPr>
            <p:sp>
              <p:nvSpPr>
                <p:cNvPr id="2309" name="Google Shape;2309;p6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3" name="Google Shape;2313;p66"/>
            <p:cNvGrpSpPr/>
            <p:nvPr/>
          </p:nvGrpSpPr>
          <p:grpSpPr>
            <a:xfrm>
              <a:off x="8092971" y="4166124"/>
              <a:ext cx="354818" cy="402747"/>
              <a:chOff x="8117146" y="4166124"/>
              <a:chExt cx="354818" cy="402747"/>
            </a:xfrm>
          </p:grpSpPr>
          <p:sp>
            <p:nvSpPr>
              <p:cNvPr id="2314" name="Google Shape;2314;p66"/>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6"/>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2" name="Google Shape;2322;p66"/>
            <p:cNvGrpSpPr/>
            <p:nvPr/>
          </p:nvGrpSpPr>
          <p:grpSpPr>
            <a:xfrm>
              <a:off x="8680877" y="2751434"/>
              <a:ext cx="232368" cy="973684"/>
              <a:chOff x="6656577" y="3252597"/>
              <a:chExt cx="232368" cy="973684"/>
            </a:xfrm>
          </p:grpSpPr>
          <p:sp>
            <p:nvSpPr>
              <p:cNvPr id="2323" name="Google Shape;2323;p6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335"/>
        <p:cNvGrpSpPr/>
        <p:nvPr/>
      </p:nvGrpSpPr>
      <p:grpSpPr>
        <a:xfrm>
          <a:off x="0" y="0"/>
          <a:ext cx="0" cy="0"/>
          <a:chOff x="0" y="0"/>
          <a:chExt cx="0" cy="0"/>
        </a:xfrm>
      </p:grpSpPr>
      <p:sp>
        <p:nvSpPr>
          <p:cNvPr id="2336" name="Google Shape;2336;p67"/>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7" name="Google Shape;2337;p67"/>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8" name="Google Shape;2338;p67"/>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9" name="Google Shape;2339;p67"/>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0" name="Google Shape;2340;p67"/>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1" name="Google Shape;2341;p67"/>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2" name="Google Shape;2342;p67"/>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43" name="Google Shape;2343;p67"/>
          <p:cNvGrpSpPr/>
          <p:nvPr/>
        </p:nvGrpSpPr>
        <p:grpSpPr>
          <a:xfrm>
            <a:off x="4800605" y="-2897864"/>
            <a:ext cx="8043475" cy="8043475"/>
            <a:chOff x="1241175" y="-1300650"/>
            <a:chExt cx="8043475" cy="8043475"/>
          </a:xfrm>
        </p:grpSpPr>
        <p:sp>
          <p:nvSpPr>
            <p:cNvPr id="2344" name="Google Shape;2344;p6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67"/>
          <p:cNvGrpSpPr/>
          <p:nvPr/>
        </p:nvGrpSpPr>
        <p:grpSpPr>
          <a:xfrm>
            <a:off x="774553" y="4436302"/>
            <a:ext cx="631910" cy="457789"/>
            <a:chOff x="855125" y="679497"/>
            <a:chExt cx="254310" cy="184228"/>
          </a:xfrm>
        </p:grpSpPr>
        <p:sp>
          <p:nvSpPr>
            <p:cNvPr id="2352" name="Google Shape;2352;p6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67"/>
          <p:cNvGrpSpPr/>
          <p:nvPr/>
        </p:nvGrpSpPr>
        <p:grpSpPr>
          <a:xfrm>
            <a:off x="5789084" y="4301884"/>
            <a:ext cx="648306" cy="649281"/>
            <a:chOff x="5022684" y="4300597"/>
            <a:chExt cx="648306" cy="649281"/>
          </a:xfrm>
        </p:grpSpPr>
        <p:sp>
          <p:nvSpPr>
            <p:cNvPr id="2356" name="Google Shape;2356;p6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67"/>
          <p:cNvGrpSpPr/>
          <p:nvPr/>
        </p:nvGrpSpPr>
        <p:grpSpPr>
          <a:xfrm>
            <a:off x="8566483" y="404987"/>
            <a:ext cx="355724" cy="1888212"/>
            <a:chOff x="124471" y="1153724"/>
            <a:chExt cx="355724" cy="1888212"/>
          </a:xfrm>
        </p:grpSpPr>
        <p:sp>
          <p:nvSpPr>
            <p:cNvPr id="2361" name="Google Shape;2361;p6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7"/>
          <p:cNvGrpSpPr/>
          <p:nvPr/>
        </p:nvGrpSpPr>
        <p:grpSpPr>
          <a:xfrm>
            <a:off x="169027" y="1732884"/>
            <a:ext cx="232368" cy="973684"/>
            <a:chOff x="6656577" y="3252597"/>
            <a:chExt cx="232368" cy="973684"/>
          </a:xfrm>
        </p:grpSpPr>
        <p:sp>
          <p:nvSpPr>
            <p:cNvPr id="2367" name="Google Shape;2367;p6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7"/>
          <p:cNvGrpSpPr/>
          <p:nvPr/>
        </p:nvGrpSpPr>
        <p:grpSpPr>
          <a:xfrm>
            <a:off x="3043824" y="4730918"/>
            <a:ext cx="229483" cy="220256"/>
            <a:chOff x="250712" y="2821681"/>
            <a:chExt cx="229483" cy="220256"/>
          </a:xfrm>
        </p:grpSpPr>
        <p:sp>
          <p:nvSpPr>
            <p:cNvPr id="2380" name="Google Shape;2380;p6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67"/>
          <p:cNvGrpSpPr/>
          <p:nvPr/>
        </p:nvGrpSpPr>
        <p:grpSpPr>
          <a:xfrm>
            <a:off x="551187" y="193699"/>
            <a:ext cx="609540" cy="583574"/>
            <a:chOff x="3105300" y="593625"/>
            <a:chExt cx="256800" cy="245850"/>
          </a:xfrm>
        </p:grpSpPr>
        <p:sp>
          <p:nvSpPr>
            <p:cNvPr id="2383" name="Google Shape;2383;p6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87"/>
        <p:cNvGrpSpPr/>
        <p:nvPr/>
      </p:nvGrpSpPr>
      <p:grpSpPr>
        <a:xfrm>
          <a:off x="0" y="0"/>
          <a:ext cx="0" cy="0"/>
          <a:chOff x="0" y="0"/>
          <a:chExt cx="0" cy="0"/>
        </a:xfrm>
      </p:grpSpPr>
      <p:sp>
        <p:nvSpPr>
          <p:cNvPr id="2388" name="Google Shape;2388;p68"/>
          <p:cNvSpPr txBox="1">
            <a:spLocks noGrp="1"/>
          </p:cNvSpPr>
          <p:nvPr>
            <p:ph type="title"/>
          </p:nvPr>
        </p:nvSpPr>
        <p:spPr>
          <a:xfrm>
            <a:off x="865488" y="1509084"/>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9" name="Google Shape;2389;p68"/>
          <p:cNvSpPr txBox="1">
            <a:spLocks noGrp="1"/>
          </p:cNvSpPr>
          <p:nvPr>
            <p:ph type="subTitle" idx="1"/>
          </p:nvPr>
        </p:nvSpPr>
        <p:spPr>
          <a:xfrm>
            <a:off x="865488" y="20433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0" name="Google Shape;2390;p68"/>
          <p:cNvSpPr txBox="1">
            <a:spLocks noGrp="1"/>
          </p:cNvSpPr>
          <p:nvPr>
            <p:ph type="title" idx="2"/>
          </p:nvPr>
        </p:nvSpPr>
        <p:spPr>
          <a:xfrm>
            <a:off x="6300295" y="15090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91" name="Google Shape;2391;p68"/>
          <p:cNvSpPr txBox="1">
            <a:spLocks noGrp="1"/>
          </p:cNvSpPr>
          <p:nvPr>
            <p:ph type="subTitle" idx="3"/>
          </p:nvPr>
        </p:nvSpPr>
        <p:spPr>
          <a:xfrm>
            <a:off x="6300288" y="20433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2" name="Google Shape;2392;p68"/>
          <p:cNvSpPr txBox="1">
            <a:spLocks noGrp="1"/>
          </p:cNvSpPr>
          <p:nvPr>
            <p:ph type="title" idx="4"/>
          </p:nvPr>
        </p:nvSpPr>
        <p:spPr>
          <a:xfrm>
            <a:off x="865488" y="3090484"/>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93" name="Google Shape;2393;p68"/>
          <p:cNvSpPr txBox="1">
            <a:spLocks noGrp="1"/>
          </p:cNvSpPr>
          <p:nvPr>
            <p:ph type="subTitle" idx="5"/>
          </p:nvPr>
        </p:nvSpPr>
        <p:spPr>
          <a:xfrm>
            <a:off x="865488" y="36247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4" name="Google Shape;2394;p68"/>
          <p:cNvSpPr txBox="1">
            <a:spLocks noGrp="1"/>
          </p:cNvSpPr>
          <p:nvPr>
            <p:ph type="title" idx="6"/>
          </p:nvPr>
        </p:nvSpPr>
        <p:spPr>
          <a:xfrm>
            <a:off x="6300295" y="30904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95" name="Google Shape;2395;p68"/>
          <p:cNvSpPr txBox="1">
            <a:spLocks noGrp="1"/>
          </p:cNvSpPr>
          <p:nvPr>
            <p:ph type="subTitle" idx="7"/>
          </p:nvPr>
        </p:nvSpPr>
        <p:spPr>
          <a:xfrm>
            <a:off x="6300288" y="36247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6" name="Google Shape;2396;p68"/>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97" name="Google Shape;2397;p68"/>
          <p:cNvGrpSpPr/>
          <p:nvPr/>
        </p:nvGrpSpPr>
        <p:grpSpPr>
          <a:xfrm>
            <a:off x="4800605" y="-2897864"/>
            <a:ext cx="8043475" cy="8043475"/>
            <a:chOff x="1241175" y="-1300650"/>
            <a:chExt cx="8043475" cy="8043475"/>
          </a:xfrm>
        </p:grpSpPr>
        <p:sp>
          <p:nvSpPr>
            <p:cNvPr id="2398" name="Google Shape;2398;p6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68"/>
          <p:cNvGrpSpPr/>
          <p:nvPr/>
        </p:nvGrpSpPr>
        <p:grpSpPr>
          <a:xfrm>
            <a:off x="208785" y="164743"/>
            <a:ext cx="8789262" cy="4888443"/>
            <a:chOff x="208785" y="164743"/>
            <a:chExt cx="8789262" cy="4888443"/>
          </a:xfrm>
        </p:grpSpPr>
        <p:sp>
          <p:nvSpPr>
            <p:cNvPr id="2406" name="Google Shape;2406;p68"/>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7" name="Google Shape;2407;p68"/>
            <p:cNvGrpSpPr/>
            <p:nvPr/>
          </p:nvGrpSpPr>
          <p:grpSpPr>
            <a:xfrm rot="5400000">
              <a:off x="3021502" y="4450159"/>
              <a:ext cx="232368" cy="973684"/>
              <a:chOff x="6656577" y="3252597"/>
              <a:chExt cx="232368" cy="973684"/>
            </a:xfrm>
          </p:grpSpPr>
          <p:sp>
            <p:nvSpPr>
              <p:cNvPr id="2408" name="Google Shape;2408;p68"/>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8"/>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8"/>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68"/>
            <p:cNvGrpSpPr/>
            <p:nvPr/>
          </p:nvGrpSpPr>
          <p:grpSpPr>
            <a:xfrm>
              <a:off x="964262" y="250499"/>
              <a:ext cx="609540" cy="583574"/>
              <a:chOff x="3105300" y="593625"/>
              <a:chExt cx="256800" cy="245850"/>
            </a:xfrm>
          </p:grpSpPr>
          <p:sp>
            <p:nvSpPr>
              <p:cNvPr id="2421" name="Google Shape;2421;p6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68"/>
            <p:cNvGrpSpPr/>
            <p:nvPr/>
          </p:nvGrpSpPr>
          <p:grpSpPr>
            <a:xfrm>
              <a:off x="8243553" y="4397527"/>
              <a:ext cx="631910" cy="457789"/>
              <a:chOff x="855125" y="679497"/>
              <a:chExt cx="254310" cy="184228"/>
            </a:xfrm>
          </p:grpSpPr>
          <p:sp>
            <p:nvSpPr>
              <p:cNvPr id="2426" name="Google Shape;2426;p6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68"/>
            <p:cNvGrpSpPr/>
            <p:nvPr/>
          </p:nvGrpSpPr>
          <p:grpSpPr>
            <a:xfrm>
              <a:off x="208785" y="1782754"/>
              <a:ext cx="518269" cy="328105"/>
              <a:chOff x="783960" y="4261704"/>
              <a:chExt cx="518269" cy="328105"/>
            </a:xfrm>
          </p:grpSpPr>
          <p:sp>
            <p:nvSpPr>
              <p:cNvPr id="2430" name="Google Shape;2430;p6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68"/>
              <p:cNvGrpSpPr/>
              <p:nvPr/>
            </p:nvGrpSpPr>
            <p:grpSpPr>
              <a:xfrm>
                <a:off x="783960" y="4261704"/>
                <a:ext cx="518269" cy="328105"/>
                <a:chOff x="783960" y="4261704"/>
                <a:chExt cx="518269" cy="328105"/>
              </a:xfrm>
            </p:grpSpPr>
            <p:sp>
              <p:nvSpPr>
                <p:cNvPr id="2432" name="Google Shape;2432;p6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6" name="Google Shape;2436;p68"/>
            <p:cNvGrpSpPr/>
            <p:nvPr/>
          </p:nvGrpSpPr>
          <p:grpSpPr>
            <a:xfrm>
              <a:off x="6001721" y="4397524"/>
              <a:ext cx="354818" cy="402747"/>
              <a:chOff x="8117146" y="4166124"/>
              <a:chExt cx="354818" cy="402747"/>
            </a:xfrm>
          </p:grpSpPr>
          <p:sp>
            <p:nvSpPr>
              <p:cNvPr id="2437" name="Google Shape;2437;p68"/>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8"/>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8"/>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68"/>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8"/>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8"/>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8"/>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8"/>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68"/>
            <p:cNvGrpSpPr/>
            <p:nvPr/>
          </p:nvGrpSpPr>
          <p:grpSpPr>
            <a:xfrm>
              <a:off x="8680877" y="2751434"/>
              <a:ext cx="232368" cy="973684"/>
              <a:chOff x="6656577" y="3252597"/>
              <a:chExt cx="232368" cy="973684"/>
            </a:xfrm>
          </p:grpSpPr>
          <p:sp>
            <p:nvSpPr>
              <p:cNvPr id="2446" name="Google Shape;2446;p68"/>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8"/>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8"/>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8"/>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8"/>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8"/>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8"/>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8"/>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8"/>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8"/>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8"/>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8"/>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58"/>
        <p:cNvGrpSpPr/>
        <p:nvPr/>
      </p:nvGrpSpPr>
      <p:grpSpPr>
        <a:xfrm>
          <a:off x="0" y="0"/>
          <a:ext cx="0" cy="0"/>
          <a:chOff x="0" y="0"/>
          <a:chExt cx="0" cy="0"/>
        </a:xfrm>
      </p:grpSpPr>
      <p:sp>
        <p:nvSpPr>
          <p:cNvPr id="2459" name="Google Shape;2459;p69"/>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0" name="Google Shape;2460;p69"/>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1" name="Google Shape;2461;p69"/>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2" name="Google Shape;2462;p69"/>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3" name="Google Shape;2463;p69"/>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4" name="Google Shape;2464;p69"/>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5" name="Google Shape;2465;p69"/>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6" name="Google Shape;2466;p69"/>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7" name="Google Shape;2467;p69"/>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8" name="Google Shape;2468;p69"/>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9" name="Google Shape;2469;p69"/>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0" name="Google Shape;2470;p69"/>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1" name="Google Shape;2471;p69"/>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72" name="Google Shape;2472;p69"/>
          <p:cNvGrpSpPr/>
          <p:nvPr/>
        </p:nvGrpSpPr>
        <p:grpSpPr>
          <a:xfrm>
            <a:off x="4800605" y="-2897864"/>
            <a:ext cx="8043475" cy="8043475"/>
            <a:chOff x="1241175" y="-1300650"/>
            <a:chExt cx="8043475" cy="8043475"/>
          </a:xfrm>
        </p:grpSpPr>
        <p:sp>
          <p:nvSpPr>
            <p:cNvPr id="2473" name="Google Shape;2473;p6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9"/>
          <p:cNvGrpSpPr/>
          <p:nvPr/>
        </p:nvGrpSpPr>
        <p:grpSpPr>
          <a:xfrm>
            <a:off x="218646" y="467609"/>
            <a:ext cx="8696480" cy="4569349"/>
            <a:chOff x="218646" y="467609"/>
            <a:chExt cx="8696480" cy="4569349"/>
          </a:xfrm>
        </p:grpSpPr>
        <p:grpSp>
          <p:nvGrpSpPr>
            <p:cNvPr id="2481" name="Google Shape;2481;p69"/>
            <p:cNvGrpSpPr/>
            <p:nvPr/>
          </p:nvGrpSpPr>
          <p:grpSpPr>
            <a:xfrm>
              <a:off x="8309110" y="4708854"/>
              <a:ext cx="518269" cy="328105"/>
              <a:chOff x="783960" y="4261704"/>
              <a:chExt cx="518269" cy="328105"/>
            </a:xfrm>
          </p:grpSpPr>
          <p:sp>
            <p:nvSpPr>
              <p:cNvPr id="2482" name="Google Shape;2482;p6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69"/>
              <p:cNvGrpSpPr/>
              <p:nvPr/>
            </p:nvGrpSpPr>
            <p:grpSpPr>
              <a:xfrm>
                <a:off x="783960" y="4261704"/>
                <a:ext cx="518269" cy="328105"/>
                <a:chOff x="783960" y="4261704"/>
                <a:chExt cx="518269" cy="328105"/>
              </a:xfrm>
            </p:grpSpPr>
            <p:sp>
              <p:nvSpPr>
                <p:cNvPr id="2484" name="Google Shape;2484;p6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8" name="Google Shape;2488;p69"/>
            <p:cNvGrpSpPr/>
            <p:nvPr/>
          </p:nvGrpSpPr>
          <p:grpSpPr>
            <a:xfrm>
              <a:off x="8682758" y="1527568"/>
              <a:ext cx="232368" cy="974453"/>
              <a:chOff x="2546733" y="2525280"/>
              <a:chExt cx="232368" cy="974453"/>
            </a:xfrm>
          </p:grpSpPr>
          <p:sp>
            <p:nvSpPr>
              <p:cNvPr id="2489" name="Google Shape;2489;p6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9"/>
            <p:cNvGrpSpPr/>
            <p:nvPr/>
          </p:nvGrpSpPr>
          <p:grpSpPr>
            <a:xfrm>
              <a:off x="7931584" y="467609"/>
              <a:ext cx="648306" cy="649281"/>
              <a:chOff x="5022684" y="4300597"/>
              <a:chExt cx="648306" cy="649281"/>
            </a:xfrm>
          </p:grpSpPr>
          <p:sp>
            <p:nvSpPr>
              <p:cNvPr id="2502" name="Google Shape;2502;p6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6" name="Google Shape;2506;p69"/>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7" name="Google Shape;2507;p69"/>
            <p:cNvGrpSpPr/>
            <p:nvPr/>
          </p:nvGrpSpPr>
          <p:grpSpPr>
            <a:xfrm>
              <a:off x="218646" y="488887"/>
              <a:ext cx="355724" cy="1888212"/>
              <a:chOff x="124471" y="1153724"/>
              <a:chExt cx="355724" cy="1888212"/>
            </a:xfrm>
          </p:grpSpPr>
          <p:sp>
            <p:nvSpPr>
              <p:cNvPr id="2508" name="Google Shape;2508;p6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69"/>
            <p:cNvGrpSpPr/>
            <p:nvPr/>
          </p:nvGrpSpPr>
          <p:grpSpPr>
            <a:xfrm>
              <a:off x="313312" y="4328124"/>
              <a:ext cx="609540" cy="583574"/>
              <a:chOff x="3105300" y="593625"/>
              <a:chExt cx="256800" cy="245850"/>
            </a:xfrm>
          </p:grpSpPr>
          <p:sp>
            <p:nvSpPr>
              <p:cNvPr id="2514" name="Google Shape;2514;p6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518"/>
        <p:cNvGrpSpPr/>
        <p:nvPr/>
      </p:nvGrpSpPr>
      <p:grpSpPr>
        <a:xfrm>
          <a:off x="0" y="0"/>
          <a:ext cx="0" cy="0"/>
          <a:chOff x="0" y="0"/>
          <a:chExt cx="0" cy="0"/>
        </a:xfrm>
      </p:grpSpPr>
      <p:grpSp>
        <p:nvGrpSpPr>
          <p:cNvPr id="2519" name="Google Shape;2519;p70"/>
          <p:cNvGrpSpPr/>
          <p:nvPr/>
        </p:nvGrpSpPr>
        <p:grpSpPr>
          <a:xfrm>
            <a:off x="4856905" y="-5007110"/>
            <a:ext cx="8043475" cy="8043475"/>
            <a:chOff x="1241175" y="-1300650"/>
            <a:chExt cx="8043475" cy="8043475"/>
          </a:xfrm>
        </p:grpSpPr>
        <p:sp>
          <p:nvSpPr>
            <p:cNvPr id="2520" name="Google Shape;2520;p7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70"/>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28" name="Google Shape;2528;p70"/>
          <p:cNvGrpSpPr/>
          <p:nvPr/>
        </p:nvGrpSpPr>
        <p:grpSpPr>
          <a:xfrm>
            <a:off x="8028260" y="322966"/>
            <a:ext cx="365869" cy="328105"/>
            <a:chOff x="7194285" y="1228366"/>
            <a:chExt cx="365869" cy="328105"/>
          </a:xfrm>
        </p:grpSpPr>
        <p:sp>
          <p:nvSpPr>
            <p:cNvPr id="2529" name="Google Shape;2529;p7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70"/>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5" name="Google Shape;2535;p70"/>
          <p:cNvGrpSpPr/>
          <p:nvPr/>
        </p:nvGrpSpPr>
        <p:grpSpPr>
          <a:xfrm>
            <a:off x="259146" y="784762"/>
            <a:ext cx="354818" cy="4210262"/>
            <a:chOff x="174946" y="-1168326"/>
            <a:chExt cx="354818" cy="4210262"/>
          </a:xfrm>
        </p:grpSpPr>
        <p:sp>
          <p:nvSpPr>
            <p:cNvPr id="2536" name="Google Shape;2536;p70"/>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70"/>
          <p:cNvGrpSpPr/>
          <p:nvPr/>
        </p:nvGrpSpPr>
        <p:grpSpPr>
          <a:xfrm>
            <a:off x="815562" y="153237"/>
            <a:ext cx="609540" cy="583574"/>
            <a:chOff x="3105300" y="593625"/>
            <a:chExt cx="256800" cy="245850"/>
          </a:xfrm>
        </p:grpSpPr>
        <p:sp>
          <p:nvSpPr>
            <p:cNvPr id="2542" name="Google Shape;2542;p7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70"/>
          <p:cNvGrpSpPr/>
          <p:nvPr/>
        </p:nvGrpSpPr>
        <p:grpSpPr>
          <a:xfrm>
            <a:off x="8594804" y="1188192"/>
            <a:ext cx="477477" cy="478195"/>
            <a:chOff x="5022684" y="4300597"/>
            <a:chExt cx="648306" cy="649281"/>
          </a:xfrm>
        </p:grpSpPr>
        <p:sp>
          <p:nvSpPr>
            <p:cNvPr id="2547" name="Google Shape;2547;p7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51"/>
        <p:cNvGrpSpPr/>
        <p:nvPr/>
      </p:nvGrpSpPr>
      <p:grpSpPr>
        <a:xfrm>
          <a:off x="0" y="0"/>
          <a:ext cx="0" cy="0"/>
          <a:chOff x="0" y="0"/>
          <a:chExt cx="0" cy="0"/>
        </a:xfrm>
      </p:grpSpPr>
      <p:sp>
        <p:nvSpPr>
          <p:cNvPr id="2552" name="Google Shape;2552;p71"/>
          <p:cNvSpPr txBox="1">
            <a:spLocks noGrp="1"/>
          </p:cNvSpPr>
          <p:nvPr>
            <p:ph type="title" hasCustomPrompt="1"/>
          </p:nvPr>
        </p:nvSpPr>
        <p:spPr>
          <a:xfrm>
            <a:off x="713100" y="2909109"/>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53" name="Google Shape;2553;p71"/>
          <p:cNvSpPr txBox="1">
            <a:spLocks noGrp="1"/>
          </p:cNvSpPr>
          <p:nvPr>
            <p:ph type="subTitle" idx="1"/>
          </p:nvPr>
        </p:nvSpPr>
        <p:spPr>
          <a:xfrm>
            <a:off x="713100" y="3563592"/>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54" name="Google Shape;2554;p71"/>
          <p:cNvSpPr txBox="1">
            <a:spLocks noGrp="1"/>
          </p:cNvSpPr>
          <p:nvPr>
            <p:ph type="title" idx="2" hasCustomPrompt="1"/>
          </p:nvPr>
        </p:nvSpPr>
        <p:spPr>
          <a:xfrm>
            <a:off x="3442950" y="2909101"/>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55" name="Google Shape;2555;p71"/>
          <p:cNvSpPr txBox="1">
            <a:spLocks noGrp="1"/>
          </p:cNvSpPr>
          <p:nvPr>
            <p:ph type="subTitle" idx="3"/>
          </p:nvPr>
        </p:nvSpPr>
        <p:spPr>
          <a:xfrm>
            <a:off x="3442950" y="3563573"/>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56" name="Google Shape;2556;p71"/>
          <p:cNvSpPr txBox="1">
            <a:spLocks noGrp="1"/>
          </p:cNvSpPr>
          <p:nvPr>
            <p:ph type="title" idx="4" hasCustomPrompt="1"/>
          </p:nvPr>
        </p:nvSpPr>
        <p:spPr>
          <a:xfrm>
            <a:off x="6172800" y="2909106"/>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57" name="Google Shape;2557;p71"/>
          <p:cNvSpPr txBox="1">
            <a:spLocks noGrp="1"/>
          </p:cNvSpPr>
          <p:nvPr>
            <p:ph type="subTitle" idx="5"/>
          </p:nvPr>
        </p:nvSpPr>
        <p:spPr>
          <a:xfrm>
            <a:off x="6172800" y="3563570"/>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58" name="Google Shape;2558;p71"/>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59" name="Google Shape;2559;p71"/>
          <p:cNvGrpSpPr/>
          <p:nvPr/>
        </p:nvGrpSpPr>
        <p:grpSpPr>
          <a:xfrm>
            <a:off x="4800605" y="-2897864"/>
            <a:ext cx="8043475" cy="8043475"/>
            <a:chOff x="1241175" y="-1300650"/>
            <a:chExt cx="8043475" cy="8043475"/>
          </a:xfrm>
        </p:grpSpPr>
        <p:sp>
          <p:nvSpPr>
            <p:cNvPr id="2560" name="Google Shape;2560;p7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71"/>
          <p:cNvGrpSpPr/>
          <p:nvPr/>
        </p:nvGrpSpPr>
        <p:grpSpPr>
          <a:xfrm>
            <a:off x="151608" y="193697"/>
            <a:ext cx="8800604" cy="4799168"/>
            <a:chOff x="151608" y="193697"/>
            <a:chExt cx="8800604" cy="4799168"/>
          </a:xfrm>
        </p:grpSpPr>
        <p:grpSp>
          <p:nvGrpSpPr>
            <p:cNvPr id="2568" name="Google Shape;2568;p71"/>
            <p:cNvGrpSpPr/>
            <p:nvPr/>
          </p:nvGrpSpPr>
          <p:grpSpPr>
            <a:xfrm>
              <a:off x="507337" y="193699"/>
              <a:ext cx="609540" cy="583574"/>
              <a:chOff x="3105300" y="593625"/>
              <a:chExt cx="256800" cy="245850"/>
            </a:xfrm>
          </p:grpSpPr>
          <p:sp>
            <p:nvSpPr>
              <p:cNvPr id="2569" name="Google Shape;2569;p7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71"/>
            <p:cNvGrpSpPr/>
            <p:nvPr/>
          </p:nvGrpSpPr>
          <p:grpSpPr>
            <a:xfrm>
              <a:off x="8320303" y="4439327"/>
              <a:ext cx="631910" cy="457789"/>
              <a:chOff x="855125" y="679497"/>
              <a:chExt cx="254310" cy="184228"/>
            </a:xfrm>
          </p:grpSpPr>
          <p:sp>
            <p:nvSpPr>
              <p:cNvPr id="2574" name="Google Shape;2574;p7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71"/>
            <p:cNvGrpSpPr/>
            <p:nvPr/>
          </p:nvGrpSpPr>
          <p:grpSpPr>
            <a:xfrm>
              <a:off x="342634" y="4343584"/>
              <a:ext cx="648306" cy="649281"/>
              <a:chOff x="5022684" y="4300597"/>
              <a:chExt cx="648306" cy="649281"/>
            </a:xfrm>
          </p:grpSpPr>
          <p:sp>
            <p:nvSpPr>
              <p:cNvPr id="2578" name="Google Shape;2578;p7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7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71"/>
            <p:cNvGrpSpPr/>
            <p:nvPr/>
          </p:nvGrpSpPr>
          <p:grpSpPr>
            <a:xfrm>
              <a:off x="151608" y="1402587"/>
              <a:ext cx="355724" cy="1888212"/>
              <a:chOff x="124471" y="1153724"/>
              <a:chExt cx="355724" cy="1888212"/>
            </a:xfrm>
          </p:grpSpPr>
          <p:sp>
            <p:nvSpPr>
              <p:cNvPr id="2584" name="Google Shape;2584;p7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1"/>
            <p:cNvGrpSpPr/>
            <p:nvPr/>
          </p:nvGrpSpPr>
          <p:grpSpPr>
            <a:xfrm>
              <a:off x="8719827" y="646259"/>
              <a:ext cx="232368" cy="973684"/>
              <a:chOff x="6656577" y="3252597"/>
              <a:chExt cx="232368" cy="973684"/>
            </a:xfrm>
          </p:grpSpPr>
          <p:sp>
            <p:nvSpPr>
              <p:cNvPr id="2590" name="Google Shape;2590;p7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71"/>
            <p:cNvGrpSpPr/>
            <p:nvPr/>
          </p:nvGrpSpPr>
          <p:grpSpPr>
            <a:xfrm>
              <a:off x="5669774" y="4743018"/>
              <a:ext cx="229483" cy="220256"/>
              <a:chOff x="250712" y="2821681"/>
              <a:chExt cx="229483" cy="220256"/>
            </a:xfrm>
          </p:grpSpPr>
          <p:sp>
            <p:nvSpPr>
              <p:cNvPr id="2603" name="Google Shape;2603;p7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605"/>
        <p:cNvGrpSpPr/>
        <p:nvPr/>
      </p:nvGrpSpPr>
      <p:grpSpPr>
        <a:xfrm>
          <a:off x="0" y="0"/>
          <a:ext cx="0" cy="0"/>
          <a:chOff x="0" y="0"/>
          <a:chExt cx="0" cy="0"/>
        </a:xfrm>
      </p:grpSpPr>
      <p:sp>
        <p:nvSpPr>
          <p:cNvPr id="2606" name="Google Shape;2606;p72"/>
          <p:cNvSpPr txBox="1">
            <a:spLocks noGrp="1"/>
          </p:cNvSpPr>
          <p:nvPr>
            <p:ph type="title"/>
          </p:nvPr>
        </p:nvSpPr>
        <p:spPr>
          <a:xfrm flipH="1">
            <a:off x="725995" y="720375"/>
            <a:ext cx="4738800" cy="897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7" name="Google Shape;2607;p72"/>
          <p:cNvSpPr txBox="1">
            <a:spLocks noGrp="1"/>
          </p:cNvSpPr>
          <p:nvPr>
            <p:ph type="subTitle" idx="1"/>
          </p:nvPr>
        </p:nvSpPr>
        <p:spPr>
          <a:xfrm flipH="1">
            <a:off x="725995" y="1683175"/>
            <a:ext cx="34347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8" name="Google Shape;2608;p72"/>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dk1"/>
                </a:solidFill>
                <a:latin typeface="Archivo"/>
                <a:ea typeface="Archivo"/>
                <a:cs typeface="Archivo"/>
                <a:sym typeface="Archivo"/>
              </a:rPr>
              <a:t>CREDITS: This presentation template was created by </a:t>
            </a:r>
            <a:r>
              <a:rPr lang="en" sz="1000" b="1">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and images by </a:t>
            </a:r>
            <a:r>
              <a:rPr lang="en" sz="10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000" b="1">
              <a:solidFill>
                <a:schemeClr val="dk1"/>
              </a:solidFill>
              <a:latin typeface="Archivo"/>
              <a:ea typeface="Archivo"/>
              <a:cs typeface="Archivo"/>
              <a:sym typeface="Archivo"/>
            </a:endParaRPr>
          </a:p>
        </p:txBody>
      </p:sp>
      <p:grpSp>
        <p:nvGrpSpPr>
          <p:cNvPr id="2609" name="Google Shape;2609;p72"/>
          <p:cNvGrpSpPr/>
          <p:nvPr/>
        </p:nvGrpSpPr>
        <p:grpSpPr>
          <a:xfrm>
            <a:off x="3963663" y="-2091225"/>
            <a:ext cx="8043475" cy="8043475"/>
            <a:chOff x="1241175" y="-1300650"/>
            <a:chExt cx="8043475" cy="8043475"/>
          </a:xfrm>
        </p:grpSpPr>
        <p:sp>
          <p:nvSpPr>
            <p:cNvPr id="2610" name="Google Shape;2610;p7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72"/>
          <p:cNvGrpSpPr/>
          <p:nvPr/>
        </p:nvGrpSpPr>
        <p:grpSpPr>
          <a:xfrm>
            <a:off x="209583" y="304468"/>
            <a:ext cx="232368" cy="974453"/>
            <a:chOff x="2546733" y="2525280"/>
            <a:chExt cx="232368" cy="974453"/>
          </a:xfrm>
        </p:grpSpPr>
        <p:sp>
          <p:nvSpPr>
            <p:cNvPr id="2618" name="Google Shape;2618;p7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72"/>
          <p:cNvGrpSpPr/>
          <p:nvPr/>
        </p:nvGrpSpPr>
        <p:grpSpPr>
          <a:xfrm>
            <a:off x="172962" y="143437"/>
            <a:ext cx="3907852" cy="4535562"/>
            <a:chOff x="88762" y="-1809651"/>
            <a:chExt cx="3907852" cy="4535562"/>
          </a:xfrm>
        </p:grpSpPr>
        <p:sp>
          <p:nvSpPr>
            <p:cNvPr id="2631" name="Google Shape;2631;p72"/>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2"/>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2"/>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2"/>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2"/>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72"/>
          <p:cNvGrpSpPr/>
          <p:nvPr/>
        </p:nvGrpSpPr>
        <p:grpSpPr>
          <a:xfrm>
            <a:off x="7758460" y="355654"/>
            <a:ext cx="518269" cy="328105"/>
            <a:chOff x="783960" y="4261704"/>
            <a:chExt cx="518269" cy="328105"/>
          </a:xfrm>
        </p:grpSpPr>
        <p:sp>
          <p:nvSpPr>
            <p:cNvPr id="2637" name="Google Shape;2637;p7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8" name="Google Shape;2638;p72"/>
            <p:cNvGrpSpPr/>
            <p:nvPr/>
          </p:nvGrpSpPr>
          <p:grpSpPr>
            <a:xfrm>
              <a:off x="783960" y="4261704"/>
              <a:ext cx="518269" cy="328105"/>
              <a:chOff x="783960" y="4261704"/>
              <a:chExt cx="518269" cy="328105"/>
            </a:xfrm>
          </p:grpSpPr>
          <p:sp>
            <p:nvSpPr>
              <p:cNvPr id="2639" name="Google Shape;2639;p7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3"/>
        <p:cNvGrpSpPr/>
        <p:nvPr/>
      </p:nvGrpSpPr>
      <p:grpSpPr>
        <a:xfrm>
          <a:off x="0" y="0"/>
          <a:ext cx="0" cy="0"/>
          <a:chOff x="0" y="0"/>
          <a:chExt cx="0" cy="0"/>
        </a:xfrm>
      </p:grpSpPr>
      <p:grpSp>
        <p:nvGrpSpPr>
          <p:cNvPr id="2644" name="Google Shape;2644;p73"/>
          <p:cNvGrpSpPr/>
          <p:nvPr/>
        </p:nvGrpSpPr>
        <p:grpSpPr>
          <a:xfrm>
            <a:off x="198627" y="452709"/>
            <a:ext cx="232368" cy="973684"/>
            <a:chOff x="6656577" y="3252597"/>
            <a:chExt cx="232368" cy="973684"/>
          </a:xfrm>
        </p:grpSpPr>
        <p:sp>
          <p:nvSpPr>
            <p:cNvPr id="2645" name="Google Shape;2645;p7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73"/>
          <p:cNvGrpSpPr/>
          <p:nvPr/>
        </p:nvGrpSpPr>
        <p:grpSpPr>
          <a:xfrm>
            <a:off x="1844035" y="4194479"/>
            <a:ext cx="518269" cy="328105"/>
            <a:chOff x="783960" y="4261704"/>
            <a:chExt cx="518269" cy="328105"/>
          </a:xfrm>
        </p:grpSpPr>
        <p:sp>
          <p:nvSpPr>
            <p:cNvPr id="2658" name="Google Shape;2658;p7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9" name="Google Shape;2659;p73"/>
            <p:cNvGrpSpPr/>
            <p:nvPr/>
          </p:nvGrpSpPr>
          <p:grpSpPr>
            <a:xfrm>
              <a:off x="783960" y="4261704"/>
              <a:ext cx="518269" cy="328105"/>
              <a:chOff x="783960" y="4261704"/>
              <a:chExt cx="518269" cy="328105"/>
            </a:xfrm>
          </p:grpSpPr>
          <p:sp>
            <p:nvSpPr>
              <p:cNvPr id="2660" name="Google Shape;2660;p7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4" name="Google Shape;2664;p73"/>
          <p:cNvGrpSpPr/>
          <p:nvPr/>
        </p:nvGrpSpPr>
        <p:grpSpPr>
          <a:xfrm>
            <a:off x="107062" y="345649"/>
            <a:ext cx="4182177" cy="4176917"/>
            <a:chOff x="3047674" y="939549"/>
            <a:chExt cx="4182177" cy="4176917"/>
          </a:xfrm>
        </p:grpSpPr>
        <p:sp>
          <p:nvSpPr>
            <p:cNvPr id="2665" name="Google Shape;2665;p7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73"/>
          <p:cNvGrpSpPr/>
          <p:nvPr/>
        </p:nvGrpSpPr>
        <p:grpSpPr>
          <a:xfrm>
            <a:off x="7159428" y="3943727"/>
            <a:ext cx="1271472" cy="625139"/>
            <a:chOff x="855125" y="612150"/>
            <a:chExt cx="511700" cy="251575"/>
          </a:xfrm>
        </p:grpSpPr>
        <p:sp>
          <p:nvSpPr>
            <p:cNvPr id="2674" name="Google Shape;2674;p73"/>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73"/>
          <p:cNvGrpSpPr/>
          <p:nvPr/>
        </p:nvGrpSpPr>
        <p:grpSpPr>
          <a:xfrm>
            <a:off x="1476312" y="221824"/>
            <a:ext cx="609540" cy="583574"/>
            <a:chOff x="3105300" y="593625"/>
            <a:chExt cx="256800" cy="245850"/>
          </a:xfrm>
        </p:grpSpPr>
        <p:sp>
          <p:nvSpPr>
            <p:cNvPr id="2678" name="Google Shape;2678;p7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73"/>
          <p:cNvGrpSpPr/>
          <p:nvPr/>
        </p:nvGrpSpPr>
        <p:grpSpPr>
          <a:xfrm>
            <a:off x="3963663" y="-2091225"/>
            <a:ext cx="8043475" cy="8043475"/>
            <a:chOff x="1241175" y="-1300650"/>
            <a:chExt cx="8043475" cy="8043475"/>
          </a:xfrm>
        </p:grpSpPr>
        <p:sp>
          <p:nvSpPr>
            <p:cNvPr id="2683" name="Google Shape;2683;p7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90"/>
        <p:cNvGrpSpPr/>
        <p:nvPr/>
      </p:nvGrpSpPr>
      <p:grpSpPr>
        <a:xfrm>
          <a:off x="0" y="0"/>
          <a:ext cx="0" cy="0"/>
          <a:chOff x="0" y="0"/>
          <a:chExt cx="0" cy="0"/>
        </a:xfrm>
      </p:grpSpPr>
      <p:grpSp>
        <p:nvGrpSpPr>
          <p:cNvPr id="2691" name="Google Shape;2691;p74"/>
          <p:cNvGrpSpPr/>
          <p:nvPr/>
        </p:nvGrpSpPr>
        <p:grpSpPr>
          <a:xfrm>
            <a:off x="4800605" y="-2897864"/>
            <a:ext cx="8043475" cy="8043475"/>
            <a:chOff x="1241175" y="-1300650"/>
            <a:chExt cx="8043475" cy="8043475"/>
          </a:xfrm>
        </p:grpSpPr>
        <p:sp>
          <p:nvSpPr>
            <p:cNvPr id="2692" name="Google Shape;2692;p7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74"/>
          <p:cNvGrpSpPr/>
          <p:nvPr/>
        </p:nvGrpSpPr>
        <p:grpSpPr>
          <a:xfrm>
            <a:off x="218646" y="467609"/>
            <a:ext cx="8696480" cy="4569349"/>
            <a:chOff x="218646" y="467609"/>
            <a:chExt cx="8696480" cy="4569349"/>
          </a:xfrm>
        </p:grpSpPr>
        <p:grpSp>
          <p:nvGrpSpPr>
            <p:cNvPr id="2700" name="Google Shape;2700;p74"/>
            <p:cNvGrpSpPr/>
            <p:nvPr/>
          </p:nvGrpSpPr>
          <p:grpSpPr>
            <a:xfrm>
              <a:off x="8309110" y="4708854"/>
              <a:ext cx="518269" cy="328105"/>
              <a:chOff x="783960" y="4261704"/>
              <a:chExt cx="518269" cy="328105"/>
            </a:xfrm>
          </p:grpSpPr>
          <p:sp>
            <p:nvSpPr>
              <p:cNvPr id="2701" name="Google Shape;2701;p7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2" name="Google Shape;2702;p74"/>
              <p:cNvGrpSpPr/>
              <p:nvPr/>
            </p:nvGrpSpPr>
            <p:grpSpPr>
              <a:xfrm>
                <a:off x="783960" y="4261704"/>
                <a:ext cx="518269" cy="328105"/>
                <a:chOff x="783960" y="4261704"/>
                <a:chExt cx="518269" cy="328105"/>
              </a:xfrm>
            </p:grpSpPr>
            <p:sp>
              <p:nvSpPr>
                <p:cNvPr id="2703" name="Google Shape;2703;p7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7" name="Google Shape;2707;p74"/>
            <p:cNvGrpSpPr/>
            <p:nvPr/>
          </p:nvGrpSpPr>
          <p:grpSpPr>
            <a:xfrm>
              <a:off x="8682758" y="1527568"/>
              <a:ext cx="232368" cy="974453"/>
              <a:chOff x="2546733" y="2525280"/>
              <a:chExt cx="232368" cy="974453"/>
            </a:xfrm>
          </p:grpSpPr>
          <p:sp>
            <p:nvSpPr>
              <p:cNvPr id="2708" name="Google Shape;2708;p74"/>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2720;p74"/>
            <p:cNvGrpSpPr/>
            <p:nvPr/>
          </p:nvGrpSpPr>
          <p:grpSpPr>
            <a:xfrm>
              <a:off x="7931584" y="467609"/>
              <a:ext cx="648306" cy="649281"/>
              <a:chOff x="5022684" y="4300597"/>
              <a:chExt cx="648306" cy="649281"/>
            </a:xfrm>
          </p:grpSpPr>
          <p:sp>
            <p:nvSpPr>
              <p:cNvPr id="2721" name="Google Shape;2721;p7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74"/>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6" name="Google Shape;2726;p74"/>
            <p:cNvGrpSpPr/>
            <p:nvPr/>
          </p:nvGrpSpPr>
          <p:grpSpPr>
            <a:xfrm>
              <a:off x="218646" y="488887"/>
              <a:ext cx="355724" cy="1888212"/>
              <a:chOff x="124471" y="1153724"/>
              <a:chExt cx="355724" cy="1888212"/>
            </a:xfrm>
          </p:grpSpPr>
          <p:sp>
            <p:nvSpPr>
              <p:cNvPr id="2727" name="Google Shape;2727;p74"/>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2" name="Google Shape;2732;p74"/>
            <p:cNvGrpSpPr/>
            <p:nvPr/>
          </p:nvGrpSpPr>
          <p:grpSpPr>
            <a:xfrm>
              <a:off x="313312" y="4328124"/>
              <a:ext cx="609540" cy="583574"/>
              <a:chOff x="3105300" y="593625"/>
              <a:chExt cx="256800" cy="245850"/>
            </a:xfrm>
          </p:grpSpPr>
          <p:sp>
            <p:nvSpPr>
              <p:cNvPr id="2733" name="Google Shape;2733;p7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737"/>
        <p:cNvGrpSpPr/>
        <p:nvPr/>
      </p:nvGrpSpPr>
      <p:grpSpPr>
        <a:xfrm>
          <a:off x="0" y="0"/>
          <a:ext cx="0" cy="0"/>
          <a:chOff x="0" y="0"/>
          <a:chExt cx="0" cy="0"/>
        </a:xfrm>
      </p:grpSpPr>
      <p:grpSp>
        <p:nvGrpSpPr>
          <p:cNvPr id="2738" name="Google Shape;2738;p75"/>
          <p:cNvGrpSpPr/>
          <p:nvPr/>
        </p:nvGrpSpPr>
        <p:grpSpPr>
          <a:xfrm>
            <a:off x="4800605" y="-2897864"/>
            <a:ext cx="8043475" cy="8043475"/>
            <a:chOff x="1241175" y="-1300650"/>
            <a:chExt cx="8043475" cy="8043475"/>
          </a:xfrm>
        </p:grpSpPr>
        <p:sp>
          <p:nvSpPr>
            <p:cNvPr id="2739" name="Google Shape;2739;p7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5"/>
          <p:cNvGrpSpPr/>
          <p:nvPr/>
        </p:nvGrpSpPr>
        <p:grpSpPr>
          <a:xfrm>
            <a:off x="151608" y="193697"/>
            <a:ext cx="8393629" cy="4799168"/>
            <a:chOff x="151608" y="193697"/>
            <a:chExt cx="8393629" cy="4799168"/>
          </a:xfrm>
        </p:grpSpPr>
        <p:grpSp>
          <p:nvGrpSpPr>
            <p:cNvPr id="2747" name="Google Shape;2747;p75"/>
            <p:cNvGrpSpPr/>
            <p:nvPr/>
          </p:nvGrpSpPr>
          <p:grpSpPr>
            <a:xfrm>
              <a:off x="507337" y="193699"/>
              <a:ext cx="609540" cy="583574"/>
              <a:chOff x="3105300" y="593625"/>
              <a:chExt cx="256800" cy="245850"/>
            </a:xfrm>
          </p:grpSpPr>
          <p:sp>
            <p:nvSpPr>
              <p:cNvPr id="2748" name="Google Shape;2748;p7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75"/>
            <p:cNvGrpSpPr/>
            <p:nvPr/>
          </p:nvGrpSpPr>
          <p:grpSpPr>
            <a:xfrm>
              <a:off x="7913328" y="1157702"/>
              <a:ext cx="631910" cy="457789"/>
              <a:chOff x="691339" y="-641130"/>
              <a:chExt cx="254310" cy="184228"/>
            </a:xfrm>
          </p:grpSpPr>
          <p:sp>
            <p:nvSpPr>
              <p:cNvPr id="2753" name="Google Shape;2753;p75"/>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75"/>
            <p:cNvGrpSpPr/>
            <p:nvPr/>
          </p:nvGrpSpPr>
          <p:grpSpPr>
            <a:xfrm>
              <a:off x="342634" y="4343584"/>
              <a:ext cx="648306" cy="649281"/>
              <a:chOff x="5022684" y="4300597"/>
              <a:chExt cx="648306" cy="649281"/>
            </a:xfrm>
          </p:grpSpPr>
          <p:sp>
            <p:nvSpPr>
              <p:cNvPr id="2757" name="Google Shape;2757;p7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1" name="Google Shape;2761;p75"/>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2" name="Google Shape;2762;p75"/>
            <p:cNvGrpSpPr/>
            <p:nvPr/>
          </p:nvGrpSpPr>
          <p:grpSpPr>
            <a:xfrm>
              <a:off x="151608" y="1402587"/>
              <a:ext cx="355724" cy="1888212"/>
              <a:chOff x="124471" y="1153724"/>
              <a:chExt cx="355724" cy="1888212"/>
            </a:xfrm>
          </p:grpSpPr>
          <p:sp>
            <p:nvSpPr>
              <p:cNvPr id="2763" name="Google Shape;2763;p7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75"/>
            <p:cNvGrpSpPr/>
            <p:nvPr/>
          </p:nvGrpSpPr>
          <p:grpSpPr>
            <a:xfrm>
              <a:off x="5669774" y="4743018"/>
              <a:ext cx="229483" cy="220256"/>
              <a:chOff x="250712" y="2821681"/>
              <a:chExt cx="229483" cy="220256"/>
            </a:xfrm>
          </p:grpSpPr>
          <p:sp>
            <p:nvSpPr>
              <p:cNvPr id="2769" name="Google Shape;2769;p7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1" name="Google Shape;2771;p75"/>
          <p:cNvGrpSpPr/>
          <p:nvPr/>
        </p:nvGrpSpPr>
        <p:grpSpPr>
          <a:xfrm>
            <a:off x="8758502" y="3301184"/>
            <a:ext cx="232368" cy="973684"/>
            <a:chOff x="6656577" y="3252597"/>
            <a:chExt cx="232368" cy="973684"/>
          </a:xfrm>
        </p:grpSpPr>
        <p:sp>
          <p:nvSpPr>
            <p:cNvPr id="2772" name="Google Shape;2772;p7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2784"/>
        <p:cNvGrpSpPr/>
        <p:nvPr/>
      </p:nvGrpSpPr>
      <p:grpSpPr>
        <a:xfrm>
          <a:off x="0" y="0"/>
          <a:ext cx="0" cy="0"/>
          <a:chOff x="0" y="0"/>
          <a:chExt cx="0" cy="0"/>
        </a:xfrm>
      </p:grpSpPr>
      <p:sp>
        <p:nvSpPr>
          <p:cNvPr id="2785" name="Google Shape;2785;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Font typeface="Arial"/>
              <a:buNone/>
              <a:defRPr>
                <a:latin typeface="Arial"/>
                <a:ea typeface="Arial"/>
                <a:cs typeface="Arial"/>
                <a:sym typeface="Arial"/>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52" name="Google Shape;52;p13"/>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1418"/>
        <p:cNvGrpSpPr/>
        <p:nvPr/>
      </p:nvGrpSpPr>
      <p:grpSpPr>
        <a:xfrm>
          <a:off x="0" y="0"/>
          <a:ext cx="0" cy="0"/>
          <a:chOff x="0" y="0"/>
          <a:chExt cx="0" cy="0"/>
        </a:xfrm>
      </p:grpSpPr>
      <p:sp>
        <p:nvSpPr>
          <p:cNvPr id="1419" name="Google Shape;1419;p45"/>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1420" name="Google Shape;1420;p45"/>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rtl="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abstract/document/7839137"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7"/>
          <p:cNvSpPr txBox="1">
            <a:spLocks noGrp="1"/>
          </p:cNvSpPr>
          <p:nvPr>
            <p:ph type="subTitle" idx="1"/>
          </p:nvPr>
        </p:nvSpPr>
        <p:spPr>
          <a:xfrm>
            <a:off x="713100" y="2502625"/>
            <a:ext cx="4232700" cy="189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latin typeface="Archivo"/>
                <a:ea typeface="Archivo"/>
                <a:cs typeface="Archivo"/>
                <a:sym typeface="Archivo"/>
              </a:rPr>
              <a:t>Presented By</a:t>
            </a:r>
            <a:r>
              <a:rPr lang="en" dirty="0"/>
              <a:t>:</a:t>
            </a:r>
            <a:endParaRPr dirty="0"/>
          </a:p>
          <a:p>
            <a:pPr marL="0" lvl="0" indent="0" algn="l" rtl="0">
              <a:lnSpc>
                <a:spcPct val="115000"/>
              </a:lnSpc>
              <a:spcBef>
                <a:spcPts val="0"/>
              </a:spcBef>
              <a:spcAft>
                <a:spcPts val="0"/>
              </a:spcAft>
              <a:buNone/>
            </a:pPr>
            <a:r>
              <a:rPr lang="en" sz="1900" b="1" dirty="0">
                <a:latin typeface="Archivo"/>
                <a:ea typeface="Archivo"/>
                <a:cs typeface="Archivo"/>
                <a:sym typeface="Archivo"/>
              </a:rPr>
              <a:t>Group 1</a:t>
            </a:r>
            <a:endParaRPr dirty="0"/>
          </a:p>
          <a:p>
            <a:pPr marL="0" lvl="0" indent="0" algn="l" rtl="0">
              <a:lnSpc>
                <a:spcPct val="115000"/>
              </a:lnSpc>
              <a:spcBef>
                <a:spcPts val="0"/>
              </a:spcBef>
              <a:spcAft>
                <a:spcPts val="0"/>
              </a:spcAft>
              <a:buNone/>
            </a:pPr>
            <a:r>
              <a:rPr lang="en" dirty="0" err="1"/>
              <a:t>Pandre</a:t>
            </a:r>
            <a:r>
              <a:rPr lang="en" dirty="0"/>
              <a:t> Vamshi		115077003</a:t>
            </a:r>
            <a:endParaRPr dirty="0"/>
          </a:p>
          <a:p>
            <a:pPr marL="0" lvl="0" indent="0" algn="l" rtl="0">
              <a:lnSpc>
                <a:spcPct val="115000"/>
              </a:lnSpc>
              <a:spcBef>
                <a:spcPts val="0"/>
              </a:spcBef>
              <a:spcAft>
                <a:spcPts val="0"/>
              </a:spcAft>
              <a:buNone/>
            </a:pPr>
            <a:r>
              <a:rPr lang="en" dirty="0" err="1"/>
              <a:t>Prajjawal</a:t>
            </a:r>
            <a:r>
              <a:rPr lang="en" dirty="0"/>
              <a:t> Agarwal		115134849</a:t>
            </a:r>
            <a:endParaRPr dirty="0"/>
          </a:p>
          <a:p>
            <a:pPr marL="0" lvl="0" indent="0" algn="l" rtl="0">
              <a:lnSpc>
                <a:spcPct val="115000"/>
              </a:lnSpc>
              <a:spcBef>
                <a:spcPts val="0"/>
              </a:spcBef>
              <a:spcAft>
                <a:spcPts val="0"/>
              </a:spcAft>
              <a:buNone/>
            </a:pPr>
            <a:r>
              <a:rPr lang="en" dirty="0" err="1"/>
              <a:t>Shreejay</a:t>
            </a:r>
            <a:r>
              <a:rPr lang="en" dirty="0"/>
              <a:t> V. </a:t>
            </a:r>
            <a:r>
              <a:rPr lang="en" dirty="0" err="1"/>
              <a:t>Jahagirdar</a:t>
            </a:r>
            <a:r>
              <a:rPr lang="en" dirty="0"/>
              <a:t>	115071683</a:t>
            </a:r>
            <a:endParaRPr dirty="0"/>
          </a:p>
        </p:txBody>
      </p:sp>
      <p:sp>
        <p:nvSpPr>
          <p:cNvPr id="2791" name="Google Shape;2791;p77"/>
          <p:cNvSpPr txBox="1">
            <a:spLocks noGrp="1"/>
          </p:cNvSpPr>
          <p:nvPr>
            <p:ph type="ctrTitle"/>
          </p:nvPr>
        </p:nvSpPr>
        <p:spPr>
          <a:xfrm>
            <a:off x="546375" y="709425"/>
            <a:ext cx="6146700" cy="22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err="1">
                <a:solidFill>
                  <a:schemeClr val="accent1"/>
                </a:solidFill>
              </a:rPr>
              <a:t>PicNix</a:t>
            </a:r>
            <a:r>
              <a:rPr lang="en" sz="4500" dirty="0"/>
              <a:t>: Nixing Image Duplicates</a:t>
            </a:r>
            <a:endParaRPr sz="2700" dirty="0">
              <a:solidFill>
                <a:schemeClr val="accent1"/>
              </a:solidFill>
            </a:endParaRPr>
          </a:p>
        </p:txBody>
      </p:sp>
      <p:pic>
        <p:nvPicPr>
          <p:cNvPr id="2792" name="Google Shape;2792;p77"/>
          <p:cNvPicPr preferRelativeResize="0"/>
          <p:nvPr/>
        </p:nvPicPr>
        <p:blipFill>
          <a:blip r:embed="rId3">
            <a:alphaModFix/>
          </a:blip>
          <a:stretch>
            <a:fillRect/>
          </a:stretch>
        </p:blipFill>
        <p:spPr>
          <a:xfrm>
            <a:off x="5303520" y="987552"/>
            <a:ext cx="1161288" cy="896111"/>
          </a:xfrm>
          <a:prstGeom prst="rect">
            <a:avLst/>
          </a:prstGeom>
          <a:noFill/>
          <a:ln>
            <a:noFill/>
          </a:ln>
        </p:spPr>
      </p:pic>
      <p:pic>
        <p:nvPicPr>
          <p:cNvPr id="2793" name="Google Shape;2793;p77"/>
          <p:cNvPicPr preferRelativeResize="0"/>
          <p:nvPr/>
        </p:nvPicPr>
        <p:blipFill>
          <a:blip r:embed="rId4">
            <a:alphaModFix/>
          </a:blip>
          <a:stretch>
            <a:fillRect/>
          </a:stretch>
        </p:blipFill>
        <p:spPr>
          <a:xfrm>
            <a:off x="7516368" y="1051560"/>
            <a:ext cx="978408" cy="96012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2794" name="Google Shape;2794;p77"/>
          <p:cNvPicPr preferRelativeResize="0"/>
          <p:nvPr/>
        </p:nvPicPr>
        <p:blipFill>
          <a:blip r:embed="rId5">
            <a:alphaModFix/>
          </a:blip>
          <a:stretch>
            <a:fillRect/>
          </a:stretch>
        </p:blipFill>
        <p:spPr>
          <a:xfrm>
            <a:off x="4945801" y="566925"/>
            <a:ext cx="793576" cy="932701"/>
          </a:xfrm>
          <a:prstGeom prst="rect">
            <a:avLst/>
          </a:prstGeom>
          <a:noFill/>
          <a:ln>
            <a:noFill/>
          </a:ln>
        </p:spPr>
      </p:pic>
      <p:grpSp>
        <p:nvGrpSpPr>
          <p:cNvPr id="2795" name="Google Shape;2795;p77"/>
          <p:cNvGrpSpPr/>
          <p:nvPr/>
        </p:nvGrpSpPr>
        <p:grpSpPr>
          <a:xfrm>
            <a:off x="4911273" y="115626"/>
            <a:ext cx="4166377" cy="4929688"/>
            <a:chOff x="5063927" y="191833"/>
            <a:chExt cx="4239293" cy="4929688"/>
          </a:xfrm>
        </p:grpSpPr>
        <p:sp>
          <p:nvSpPr>
            <p:cNvPr id="2796" name="Google Shape;2796;p77"/>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0" name="Google Shape;2840;p77"/>
            <p:cNvGrpSpPr/>
            <p:nvPr/>
          </p:nvGrpSpPr>
          <p:grpSpPr>
            <a:xfrm>
              <a:off x="5705149" y="939549"/>
              <a:ext cx="1524702" cy="2219324"/>
              <a:chOff x="5705149" y="939549"/>
              <a:chExt cx="1524702" cy="2219324"/>
            </a:xfrm>
          </p:grpSpPr>
          <p:sp>
            <p:nvSpPr>
              <p:cNvPr id="2841" name="Google Shape;2841;p77"/>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77"/>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9" name="Google Shape;2939;p77"/>
          <p:cNvPicPr preferRelativeResize="0"/>
          <p:nvPr/>
        </p:nvPicPr>
        <p:blipFill>
          <a:blip r:embed="rId3">
            <a:alphaModFix/>
          </a:blip>
          <a:stretch>
            <a:fillRect/>
          </a:stretch>
        </p:blipFill>
        <p:spPr>
          <a:xfrm>
            <a:off x="5303520" y="987552"/>
            <a:ext cx="1161288" cy="896111"/>
          </a:xfrm>
          <a:prstGeom prst="rect">
            <a:avLst/>
          </a:prstGeom>
          <a:noFill/>
          <a:ln>
            <a:noFill/>
          </a:ln>
        </p:spPr>
      </p:pic>
      <p:pic>
        <p:nvPicPr>
          <p:cNvPr id="2940" name="Google Shape;2940;p77"/>
          <p:cNvPicPr preferRelativeResize="0"/>
          <p:nvPr/>
        </p:nvPicPr>
        <p:blipFill>
          <a:blip r:embed="rId4">
            <a:alphaModFix/>
          </a:blip>
          <a:stretch>
            <a:fillRect/>
          </a:stretch>
        </p:blipFill>
        <p:spPr>
          <a:xfrm>
            <a:off x="7516368" y="1051560"/>
            <a:ext cx="978408" cy="960120"/>
          </a:xfrm>
          <a:prstGeom prst="rect">
            <a:avLst/>
          </a:prstGeom>
          <a:noFill/>
          <a:ln>
            <a:noFill/>
          </a:ln>
        </p:spPr>
      </p:pic>
      <p:sp>
        <p:nvSpPr>
          <p:cNvPr id="2941" name="Google Shape;2941;p77"/>
          <p:cNvSpPr txBox="1"/>
          <p:nvPr/>
        </p:nvSpPr>
        <p:spPr>
          <a:xfrm>
            <a:off x="3016025" y="4355075"/>
            <a:ext cx="15561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Under Supervision:</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Prof. Zhenhua Liu</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p78"/>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2947" name="Google Shape;2947;p78"/>
          <p:cNvSpPr txBox="1">
            <a:spLocks noGrp="1"/>
          </p:cNvSpPr>
          <p:nvPr>
            <p:ph type="body" idx="1"/>
          </p:nvPr>
        </p:nvSpPr>
        <p:spPr>
          <a:xfrm>
            <a:off x="720000" y="1063350"/>
            <a:ext cx="7704000" cy="37329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The primary crux of our project is Image Deduplication: to prevent storing multiple copies of the same image.</a:t>
            </a:r>
            <a:endParaRPr sz="1500"/>
          </a:p>
          <a:p>
            <a:pPr marL="457200" lvl="0" indent="-323850" algn="just" rtl="0">
              <a:spcBef>
                <a:spcPts val="1000"/>
              </a:spcBef>
              <a:spcAft>
                <a:spcPts val="0"/>
              </a:spcAft>
              <a:buSzPts val="1500"/>
              <a:buChar char="-"/>
            </a:pPr>
            <a:r>
              <a:rPr lang="en" sz="1500"/>
              <a:t>Initially, we focused on the celebrities and the fan pages issue on Social Media.</a:t>
            </a:r>
            <a:endParaRPr sz="1500"/>
          </a:p>
          <a:p>
            <a:pPr marL="457200" lvl="0" indent="-323850" algn="just" rtl="0">
              <a:spcBef>
                <a:spcPts val="1000"/>
              </a:spcBef>
              <a:spcAft>
                <a:spcPts val="0"/>
              </a:spcAft>
              <a:buSzPts val="1500"/>
              <a:buChar char="-"/>
            </a:pPr>
            <a:r>
              <a:rPr lang="en" sz="1500"/>
              <a:t>With a valuable feedback from Professor, we have adapted our platform to cater more comprehensively to the needs of users in the NFT (Non-Fungible Token) community. </a:t>
            </a:r>
            <a:endParaRPr sz="1500"/>
          </a:p>
          <a:p>
            <a:pPr marL="457200" lvl="0" indent="-323850" algn="just" rtl="0">
              <a:spcBef>
                <a:spcPts val="1000"/>
              </a:spcBef>
              <a:spcAft>
                <a:spcPts val="0"/>
              </a:spcAft>
              <a:buSzPts val="1500"/>
              <a:buChar char="-"/>
            </a:pPr>
            <a:r>
              <a:rPr lang="en" sz="1500"/>
              <a:t>There are already many IP (Intellectual Property) theft that take place on NFT websites. With AI image generation these numbers are prone to go higher.</a:t>
            </a:r>
            <a:endParaRPr sz="1500"/>
          </a:p>
          <a:p>
            <a:pPr marL="457200" lvl="0" indent="-323850" algn="just" rtl="0">
              <a:spcBef>
                <a:spcPts val="1000"/>
              </a:spcBef>
              <a:spcAft>
                <a:spcPts val="0"/>
              </a:spcAft>
              <a:buSzPts val="1500"/>
              <a:buChar char="-"/>
            </a:pPr>
            <a:r>
              <a:rPr lang="en" sz="1500"/>
              <a:t>By showing the similar and duplicate images through PicNix on these websites, we aim to provide a valuable and engaging space for users passionate about the visual and creative aspects of the NFT ecosystem.</a:t>
            </a:r>
            <a:endParaRPr sz="1500"/>
          </a:p>
          <a:p>
            <a:pPr marL="457200" lvl="0" indent="-323850" algn="just" rtl="0">
              <a:spcBef>
                <a:spcPts val="1000"/>
              </a:spcBef>
              <a:spcAft>
                <a:spcPts val="1000"/>
              </a:spcAft>
              <a:buSzPts val="1500"/>
              <a:buChar char="-"/>
            </a:pPr>
            <a:r>
              <a:rPr lang="en" sz="1500"/>
              <a:t>This will help the artists to sell their property without fear, help the end-users buy legitimate products, and will help companies optimize their storage space. A win-win situation.</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grpSp>
        <p:nvGrpSpPr>
          <p:cNvPr id="2952" name="Google Shape;2952;p79"/>
          <p:cNvGrpSpPr/>
          <p:nvPr/>
        </p:nvGrpSpPr>
        <p:grpSpPr>
          <a:xfrm>
            <a:off x="5030536" y="2632734"/>
            <a:ext cx="749797" cy="717499"/>
            <a:chOff x="1317586" y="1856572"/>
            <a:chExt cx="749797" cy="717499"/>
          </a:xfrm>
        </p:grpSpPr>
        <p:sp>
          <p:nvSpPr>
            <p:cNvPr id="2953" name="Google Shape;2953;p7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79"/>
          <p:cNvGrpSpPr/>
          <p:nvPr/>
        </p:nvGrpSpPr>
        <p:grpSpPr>
          <a:xfrm>
            <a:off x="5030536" y="1489834"/>
            <a:ext cx="749797" cy="717499"/>
            <a:chOff x="1317586" y="1856572"/>
            <a:chExt cx="749797" cy="717499"/>
          </a:xfrm>
        </p:grpSpPr>
        <p:sp>
          <p:nvSpPr>
            <p:cNvPr id="2956" name="Google Shape;2956;p7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9"/>
          <p:cNvGrpSpPr/>
          <p:nvPr/>
        </p:nvGrpSpPr>
        <p:grpSpPr>
          <a:xfrm>
            <a:off x="1059611" y="3805109"/>
            <a:ext cx="749797" cy="717499"/>
            <a:chOff x="1317586" y="1856572"/>
            <a:chExt cx="749797" cy="717499"/>
          </a:xfrm>
        </p:grpSpPr>
        <p:sp>
          <p:nvSpPr>
            <p:cNvPr id="2959" name="Google Shape;2959;p7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9"/>
          <p:cNvGrpSpPr/>
          <p:nvPr/>
        </p:nvGrpSpPr>
        <p:grpSpPr>
          <a:xfrm>
            <a:off x="1044386" y="2601409"/>
            <a:ext cx="749797" cy="717499"/>
            <a:chOff x="1317586" y="1856572"/>
            <a:chExt cx="749797" cy="717499"/>
          </a:xfrm>
        </p:grpSpPr>
        <p:sp>
          <p:nvSpPr>
            <p:cNvPr id="2962" name="Google Shape;2962;p7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79"/>
          <p:cNvGrpSpPr/>
          <p:nvPr/>
        </p:nvGrpSpPr>
        <p:grpSpPr>
          <a:xfrm>
            <a:off x="1059611" y="1499659"/>
            <a:ext cx="749797" cy="717499"/>
            <a:chOff x="1317586" y="1856572"/>
            <a:chExt cx="749797" cy="717499"/>
          </a:xfrm>
        </p:grpSpPr>
        <p:sp>
          <p:nvSpPr>
            <p:cNvPr id="2965" name="Google Shape;2965;p7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79"/>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Technology</a:t>
            </a:r>
            <a:endParaRPr/>
          </a:p>
        </p:txBody>
      </p:sp>
      <p:sp>
        <p:nvSpPr>
          <p:cNvPr id="2968" name="Google Shape;2968;p79"/>
          <p:cNvSpPr txBox="1"/>
          <p:nvPr/>
        </p:nvSpPr>
        <p:spPr>
          <a:xfrm>
            <a:off x="2174175" y="2976700"/>
            <a:ext cx="1986000" cy="4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rchivo Light"/>
                <a:ea typeface="Archivo Light"/>
                <a:cs typeface="Archivo Light"/>
                <a:sym typeface="Archivo Light"/>
              </a:rPr>
              <a:t>Python Django</a:t>
            </a:r>
            <a:endParaRPr sz="1600">
              <a:solidFill>
                <a:srgbClr val="FFFFFF"/>
              </a:solidFill>
              <a:latin typeface="Archivo Light"/>
              <a:ea typeface="Archivo Light"/>
              <a:cs typeface="Archivo Light"/>
              <a:sym typeface="Archivo Light"/>
            </a:endParaRPr>
          </a:p>
        </p:txBody>
      </p:sp>
      <p:sp>
        <p:nvSpPr>
          <p:cNvPr id="2969" name="Google Shape;2969;p79"/>
          <p:cNvSpPr txBox="1"/>
          <p:nvPr/>
        </p:nvSpPr>
        <p:spPr>
          <a:xfrm>
            <a:off x="6145100" y="2976700"/>
            <a:ext cx="1986000" cy="4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rchivo Light"/>
                <a:ea typeface="Archivo Light"/>
                <a:cs typeface="Archivo Light"/>
                <a:sym typeface="Archivo Light"/>
              </a:rPr>
              <a:t>OpenCV</a:t>
            </a:r>
            <a:endParaRPr sz="1600">
              <a:solidFill>
                <a:srgbClr val="FFFFFF"/>
              </a:solidFill>
              <a:latin typeface="Archivo Light"/>
              <a:ea typeface="Archivo Light"/>
              <a:cs typeface="Archivo Light"/>
              <a:sym typeface="Archivo Light"/>
            </a:endParaRPr>
          </a:p>
        </p:txBody>
      </p:sp>
      <p:sp>
        <p:nvSpPr>
          <p:cNvPr id="2970" name="Google Shape;2970;p79"/>
          <p:cNvSpPr txBox="1"/>
          <p:nvPr/>
        </p:nvSpPr>
        <p:spPr>
          <a:xfrm>
            <a:off x="2174177" y="2449007"/>
            <a:ext cx="2213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92F7FF"/>
                </a:solidFill>
                <a:latin typeface="Orbitron"/>
                <a:ea typeface="Orbitron"/>
                <a:cs typeface="Orbitron"/>
                <a:sym typeface="Orbitron"/>
              </a:rPr>
              <a:t>Backend Framework</a:t>
            </a:r>
            <a:endParaRPr sz="2200" b="1">
              <a:solidFill>
                <a:srgbClr val="92F7FF"/>
              </a:solidFill>
              <a:latin typeface="Orbitron"/>
              <a:ea typeface="Orbitron"/>
              <a:cs typeface="Orbitron"/>
              <a:sym typeface="Orbitron"/>
            </a:endParaRPr>
          </a:p>
        </p:txBody>
      </p:sp>
      <p:sp>
        <p:nvSpPr>
          <p:cNvPr id="2971" name="Google Shape;2971;p79"/>
          <p:cNvSpPr txBox="1"/>
          <p:nvPr/>
        </p:nvSpPr>
        <p:spPr>
          <a:xfrm>
            <a:off x="6145102" y="2449000"/>
            <a:ext cx="19860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92F7FF"/>
                </a:solidFill>
                <a:latin typeface="Orbitron"/>
                <a:ea typeface="Orbitron"/>
                <a:cs typeface="Orbitron"/>
                <a:sym typeface="Orbitron"/>
              </a:rPr>
              <a:t>Image Processing</a:t>
            </a:r>
            <a:endParaRPr sz="2200" b="1">
              <a:solidFill>
                <a:srgbClr val="92F7FF"/>
              </a:solidFill>
              <a:latin typeface="Orbitron"/>
              <a:ea typeface="Orbitron"/>
              <a:cs typeface="Orbitron"/>
              <a:sym typeface="Orbitron"/>
            </a:endParaRPr>
          </a:p>
        </p:txBody>
      </p:sp>
      <p:sp>
        <p:nvSpPr>
          <p:cNvPr id="2972" name="Google Shape;2972;p79"/>
          <p:cNvSpPr txBox="1"/>
          <p:nvPr/>
        </p:nvSpPr>
        <p:spPr>
          <a:xfrm>
            <a:off x="2174175" y="1286600"/>
            <a:ext cx="2213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92F7FF"/>
                </a:solidFill>
                <a:latin typeface="Orbitron"/>
                <a:ea typeface="Orbitron"/>
                <a:cs typeface="Orbitron"/>
                <a:sym typeface="Orbitron"/>
              </a:rPr>
              <a:t>Frontend Framework</a:t>
            </a:r>
            <a:endParaRPr sz="2200" b="1">
              <a:solidFill>
                <a:srgbClr val="92F7FF"/>
              </a:solidFill>
              <a:latin typeface="Orbitron"/>
              <a:ea typeface="Orbitron"/>
              <a:cs typeface="Orbitron"/>
              <a:sym typeface="Orbitron"/>
            </a:endParaRPr>
          </a:p>
        </p:txBody>
      </p:sp>
      <p:sp>
        <p:nvSpPr>
          <p:cNvPr id="2973" name="Google Shape;2973;p79"/>
          <p:cNvSpPr txBox="1"/>
          <p:nvPr/>
        </p:nvSpPr>
        <p:spPr>
          <a:xfrm>
            <a:off x="2174175" y="1814288"/>
            <a:ext cx="1986000" cy="4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rchivo Light"/>
                <a:ea typeface="Archivo Light"/>
                <a:cs typeface="Archivo Light"/>
                <a:sym typeface="Archivo Light"/>
              </a:rPr>
              <a:t>React</a:t>
            </a:r>
            <a:endParaRPr sz="1600">
              <a:solidFill>
                <a:srgbClr val="FFFFFF"/>
              </a:solidFill>
              <a:latin typeface="Archivo Light"/>
              <a:ea typeface="Archivo Light"/>
              <a:cs typeface="Archivo Light"/>
              <a:sym typeface="Archivo Light"/>
            </a:endParaRPr>
          </a:p>
        </p:txBody>
      </p:sp>
      <p:sp>
        <p:nvSpPr>
          <p:cNvPr id="2974" name="Google Shape;2974;p79"/>
          <p:cNvSpPr txBox="1"/>
          <p:nvPr/>
        </p:nvSpPr>
        <p:spPr>
          <a:xfrm>
            <a:off x="6145098" y="1286600"/>
            <a:ext cx="19860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92F7FF"/>
                </a:solidFill>
                <a:latin typeface="Orbitron"/>
                <a:ea typeface="Orbitron"/>
                <a:cs typeface="Orbitron"/>
                <a:sym typeface="Orbitron"/>
              </a:rPr>
              <a:t>Queue</a:t>
            </a:r>
            <a:endParaRPr sz="2200" b="1">
              <a:solidFill>
                <a:srgbClr val="92F7FF"/>
              </a:solidFill>
              <a:latin typeface="Orbitron"/>
              <a:ea typeface="Orbitron"/>
              <a:cs typeface="Orbitron"/>
              <a:sym typeface="Orbitron"/>
            </a:endParaRPr>
          </a:p>
        </p:txBody>
      </p:sp>
      <p:sp>
        <p:nvSpPr>
          <p:cNvPr id="2975" name="Google Shape;2975;p79"/>
          <p:cNvSpPr txBox="1"/>
          <p:nvPr/>
        </p:nvSpPr>
        <p:spPr>
          <a:xfrm>
            <a:off x="6145150" y="1814300"/>
            <a:ext cx="1986000" cy="4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rchivo Light"/>
                <a:ea typeface="Archivo Light"/>
                <a:cs typeface="Archivo Light"/>
                <a:sym typeface="Archivo Light"/>
              </a:rPr>
              <a:t>Celery and Redis</a:t>
            </a:r>
            <a:endParaRPr sz="1600">
              <a:solidFill>
                <a:srgbClr val="FFFFFF"/>
              </a:solidFill>
              <a:latin typeface="Archivo Light"/>
              <a:ea typeface="Archivo Light"/>
              <a:cs typeface="Archivo Light"/>
              <a:sym typeface="Archivo Light"/>
            </a:endParaRPr>
          </a:p>
        </p:txBody>
      </p:sp>
      <p:sp>
        <p:nvSpPr>
          <p:cNvPr id="2976" name="Google Shape;2976;p79"/>
          <p:cNvSpPr txBox="1"/>
          <p:nvPr/>
        </p:nvSpPr>
        <p:spPr>
          <a:xfrm>
            <a:off x="2174175" y="3611402"/>
            <a:ext cx="2213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92F7FF"/>
                </a:solidFill>
                <a:latin typeface="Orbitron"/>
                <a:ea typeface="Orbitron"/>
                <a:cs typeface="Orbitron"/>
                <a:sym typeface="Orbitron"/>
              </a:rPr>
              <a:t>Database Management</a:t>
            </a:r>
            <a:endParaRPr sz="2200" b="1">
              <a:solidFill>
                <a:srgbClr val="92F7FF"/>
              </a:solidFill>
              <a:latin typeface="Orbitron"/>
              <a:ea typeface="Orbitron"/>
              <a:cs typeface="Orbitron"/>
              <a:sym typeface="Orbitron"/>
            </a:endParaRPr>
          </a:p>
        </p:txBody>
      </p:sp>
      <p:sp>
        <p:nvSpPr>
          <p:cNvPr id="2977" name="Google Shape;2977;p79"/>
          <p:cNvSpPr txBox="1"/>
          <p:nvPr/>
        </p:nvSpPr>
        <p:spPr>
          <a:xfrm>
            <a:off x="2174175" y="4139100"/>
            <a:ext cx="1986000" cy="4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Archivo Light"/>
                <a:ea typeface="Archivo Light"/>
                <a:cs typeface="Archivo Light"/>
                <a:sym typeface="Archivo Light"/>
              </a:rPr>
              <a:t>SQLite</a:t>
            </a:r>
            <a:endParaRPr sz="1600">
              <a:solidFill>
                <a:srgbClr val="FFFFFF"/>
              </a:solidFill>
              <a:latin typeface="Archivo Light"/>
              <a:ea typeface="Archivo Light"/>
              <a:cs typeface="Archivo Light"/>
              <a:sym typeface="Archivo Light"/>
            </a:endParaRPr>
          </a:p>
        </p:txBody>
      </p:sp>
      <p:sp>
        <p:nvSpPr>
          <p:cNvPr id="2978" name="Google Shape;2978;p79"/>
          <p:cNvSpPr txBox="1"/>
          <p:nvPr/>
        </p:nvSpPr>
        <p:spPr>
          <a:xfrm>
            <a:off x="1119406" y="1540931"/>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rbitron"/>
                <a:ea typeface="Orbitron"/>
                <a:cs typeface="Orbitron"/>
                <a:sym typeface="Orbitron"/>
              </a:rPr>
              <a:t>1</a:t>
            </a:r>
            <a:endParaRPr sz="3000" b="1">
              <a:solidFill>
                <a:srgbClr val="FFFFFF"/>
              </a:solidFill>
              <a:latin typeface="Orbitron"/>
              <a:ea typeface="Orbitron"/>
              <a:cs typeface="Orbitron"/>
              <a:sym typeface="Orbitron"/>
            </a:endParaRPr>
          </a:p>
        </p:txBody>
      </p:sp>
      <p:sp>
        <p:nvSpPr>
          <p:cNvPr id="2979" name="Google Shape;2979;p79"/>
          <p:cNvSpPr txBox="1"/>
          <p:nvPr/>
        </p:nvSpPr>
        <p:spPr>
          <a:xfrm>
            <a:off x="1119406" y="2609774"/>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rbitron"/>
                <a:ea typeface="Orbitron"/>
                <a:cs typeface="Orbitron"/>
                <a:sym typeface="Orbitron"/>
              </a:rPr>
              <a:t>2</a:t>
            </a:r>
            <a:endParaRPr sz="3000" b="1">
              <a:solidFill>
                <a:srgbClr val="FFFFFF"/>
              </a:solidFill>
              <a:latin typeface="Orbitron"/>
              <a:ea typeface="Orbitron"/>
              <a:cs typeface="Orbitron"/>
              <a:sym typeface="Orbitron"/>
            </a:endParaRPr>
          </a:p>
        </p:txBody>
      </p:sp>
      <p:sp>
        <p:nvSpPr>
          <p:cNvPr id="2980" name="Google Shape;2980;p79"/>
          <p:cNvSpPr txBox="1"/>
          <p:nvPr/>
        </p:nvSpPr>
        <p:spPr>
          <a:xfrm>
            <a:off x="1119406" y="3844513"/>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rbitron"/>
                <a:ea typeface="Orbitron"/>
                <a:cs typeface="Orbitron"/>
                <a:sym typeface="Orbitron"/>
              </a:rPr>
              <a:t>3</a:t>
            </a:r>
            <a:endParaRPr sz="3000" b="1">
              <a:solidFill>
                <a:srgbClr val="FFFFFF"/>
              </a:solidFill>
              <a:latin typeface="Orbitron"/>
              <a:ea typeface="Orbitron"/>
              <a:cs typeface="Orbitron"/>
              <a:sym typeface="Orbitron"/>
            </a:endParaRPr>
          </a:p>
        </p:txBody>
      </p:sp>
      <p:sp>
        <p:nvSpPr>
          <p:cNvPr id="2981" name="Google Shape;2981;p79"/>
          <p:cNvSpPr txBox="1"/>
          <p:nvPr/>
        </p:nvSpPr>
        <p:spPr>
          <a:xfrm>
            <a:off x="5090337" y="1531103"/>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rbitron"/>
                <a:ea typeface="Orbitron"/>
                <a:cs typeface="Orbitron"/>
                <a:sym typeface="Orbitron"/>
              </a:rPr>
              <a:t>4</a:t>
            </a:r>
            <a:endParaRPr sz="3000" b="1">
              <a:solidFill>
                <a:srgbClr val="FFFFFF"/>
              </a:solidFill>
              <a:latin typeface="Orbitron"/>
              <a:ea typeface="Orbitron"/>
              <a:cs typeface="Orbitron"/>
              <a:sym typeface="Orbitron"/>
            </a:endParaRPr>
          </a:p>
        </p:txBody>
      </p:sp>
      <p:sp>
        <p:nvSpPr>
          <p:cNvPr id="2982" name="Google Shape;2982;p79"/>
          <p:cNvSpPr txBox="1"/>
          <p:nvPr/>
        </p:nvSpPr>
        <p:spPr>
          <a:xfrm>
            <a:off x="5090337" y="2676146"/>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rbitron"/>
                <a:ea typeface="Orbitron"/>
                <a:cs typeface="Orbitron"/>
                <a:sym typeface="Orbitron"/>
              </a:rPr>
              <a:t>5</a:t>
            </a:r>
            <a:endParaRPr sz="3000" b="1">
              <a:solidFill>
                <a:srgbClr val="FFFFFF"/>
              </a:solidFill>
              <a:latin typeface="Orbitron"/>
              <a:ea typeface="Orbitron"/>
              <a:cs typeface="Orbitron"/>
              <a:sym typeface="Orbitro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80"/>
          <p:cNvSpPr txBox="1">
            <a:spLocks noGrp="1"/>
          </p:cNvSpPr>
          <p:nvPr>
            <p:ph type="title"/>
          </p:nvPr>
        </p:nvSpPr>
        <p:spPr>
          <a:xfrm>
            <a:off x="-97750" y="2250825"/>
            <a:ext cx="29073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pic>
        <p:nvPicPr>
          <p:cNvPr id="2988" name="Google Shape;2988;p80"/>
          <p:cNvPicPr preferRelativeResize="0"/>
          <p:nvPr/>
        </p:nvPicPr>
        <p:blipFill>
          <a:blip r:embed="rId3">
            <a:alphaModFix/>
          </a:blip>
          <a:stretch>
            <a:fillRect/>
          </a:stretch>
        </p:blipFill>
        <p:spPr>
          <a:xfrm>
            <a:off x="2849075" y="0"/>
            <a:ext cx="6304174"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81"/>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grpSp>
        <p:nvGrpSpPr>
          <p:cNvPr id="2995" name="Google Shape;2995;p81"/>
          <p:cNvGrpSpPr/>
          <p:nvPr/>
        </p:nvGrpSpPr>
        <p:grpSpPr>
          <a:xfrm>
            <a:off x="8497308" y="660640"/>
            <a:ext cx="418153" cy="418122"/>
            <a:chOff x="5997677" y="1337514"/>
            <a:chExt cx="418153" cy="418122"/>
          </a:xfrm>
        </p:grpSpPr>
        <p:sp>
          <p:nvSpPr>
            <p:cNvPr id="2996" name="Google Shape;2996;p81"/>
            <p:cNvSpPr/>
            <p:nvPr/>
          </p:nvSpPr>
          <p:spPr>
            <a:xfrm>
              <a:off x="5997677" y="1337546"/>
              <a:ext cx="144025" cy="143993"/>
            </a:xfrm>
            <a:custGeom>
              <a:avLst/>
              <a:gdLst/>
              <a:ahLst/>
              <a:cxnLst/>
              <a:rect l="l" t="t" r="r" b="b"/>
              <a:pathLst>
                <a:path w="4604" h="4603" extrusionOk="0">
                  <a:moveTo>
                    <a:pt x="391" y="0"/>
                  </a:moveTo>
                  <a:cubicBezTo>
                    <a:pt x="175" y="0"/>
                    <a:pt x="1" y="176"/>
                    <a:pt x="1" y="391"/>
                  </a:cubicBezTo>
                  <a:lnTo>
                    <a:pt x="1" y="4212"/>
                  </a:lnTo>
                  <a:cubicBezTo>
                    <a:pt x="1" y="4428"/>
                    <a:pt x="176" y="4602"/>
                    <a:pt x="392" y="4602"/>
                  </a:cubicBezTo>
                  <a:cubicBezTo>
                    <a:pt x="609" y="4602"/>
                    <a:pt x="783" y="4427"/>
                    <a:pt x="783" y="4211"/>
                  </a:cubicBezTo>
                  <a:lnTo>
                    <a:pt x="783" y="783"/>
                  </a:lnTo>
                  <a:lnTo>
                    <a:pt x="4212" y="783"/>
                  </a:lnTo>
                  <a:cubicBezTo>
                    <a:pt x="4429" y="783"/>
                    <a:pt x="4603" y="607"/>
                    <a:pt x="4603" y="391"/>
                  </a:cubicBezTo>
                  <a:cubicBezTo>
                    <a:pt x="4603" y="175"/>
                    <a:pt x="4428" y="0"/>
                    <a:pt x="421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6271743" y="1337514"/>
              <a:ext cx="144025" cy="143993"/>
            </a:xfrm>
            <a:custGeom>
              <a:avLst/>
              <a:gdLst/>
              <a:ahLst/>
              <a:cxnLst/>
              <a:rect l="l" t="t" r="r" b="b"/>
              <a:pathLst>
                <a:path w="4604" h="4603" extrusionOk="0">
                  <a:moveTo>
                    <a:pt x="392" y="0"/>
                  </a:moveTo>
                  <a:cubicBezTo>
                    <a:pt x="175" y="0"/>
                    <a:pt x="1" y="176"/>
                    <a:pt x="1" y="391"/>
                  </a:cubicBezTo>
                  <a:cubicBezTo>
                    <a:pt x="1" y="608"/>
                    <a:pt x="176" y="782"/>
                    <a:pt x="392" y="782"/>
                  </a:cubicBezTo>
                  <a:lnTo>
                    <a:pt x="3821" y="782"/>
                  </a:lnTo>
                  <a:lnTo>
                    <a:pt x="3821" y="4211"/>
                  </a:lnTo>
                  <a:cubicBezTo>
                    <a:pt x="3821" y="4428"/>
                    <a:pt x="3996" y="4602"/>
                    <a:pt x="4212" y="4602"/>
                  </a:cubicBezTo>
                  <a:cubicBezTo>
                    <a:pt x="4427" y="4602"/>
                    <a:pt x="4603" y="4427"/>
                    <a:pt x="4603" y="4211"/>
                  </a:cubicBezTo>
                  <a:lnTo>
                    <a:pt x="4603" y="390"/>
                  </a:lnTo>
                  <a:cubicBezTo>
                    <a:pt x="4604" y="176"/>
                    <a:pt x="4428" y="0"/>
                    <a:pt x="4213"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6271775" y="1611580"/>
              <a:ext cx="144056" cy="143993"/>
            </a:xfrm>
            <a:custGeom>
              <a:avLst/>
              <a:gdLst/>
              <a:ahLst/>
              <a:cxnLst/>
              <a:rect l="l" t="t" r="r" b="b"/>
              <a:pathLst>
                <a:path w="4605" h="4603" extrusionOk="0">
                  <a:moveTo>
                    <a:pt x="4212" y="1"/>
                  </a:moveTo>
                  <a:cubicBezTo>
                    <a:pt x="3995" y="1"/>
                    <a:pt x="3821" y="176"/>
                    <a:pt x="3821" y="392"/>
                  </a:cubicBezTo>
                  <a:lnTo>
                    <a:pt x="3821" y="3821"/>
                  </a:lnTo>
                  <a:lnTo>
                    <a:pt x="392" y="3821"/>
                  </a:lnTo>
                  <a:cubicBezTo>
                    <a:pt x="175" y="3821"/>
                    <a:pt x="1" y="3996"/>
                    <a:pt x="1" y="4212"/>
                  </a:cubicBezTo>
                  <a:cubicBezTo>
                    <a:pt x="1" y="4428"/>
                    <a:pt x="176" y="4602"/>
                    <a:pt x="392" y="4602"/>
                  </a:cubicBezTo>
                  <a:lnTo>
                    <a:pt x="4213" y="4602"/>
                  </a:lnTo>
                  <a:cubicBezTo>
                    <a:pt x="4430" y="4602"/>
                    <a:pt x="4605" y="4427"/>
                    <a:pt x="4605" y="4212"/>
                  </a:cubicBezTo>
                  <a:lnTo>
                    <a:pt x="4605" y="391"/>
                  </a:lnTo>
                  <a:cubicBezTo>
                    <a:pt x="4603" y="176"/>
                    <a:pt x="4427" y="1"/>
                    <a:pt x="4212"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5997709" y="1611580"/>
              <a:ext cx="144025" cy="144056"/>
            </a:xfrm>
            <a:custGeom>
              <a:avLst/>
              <a:gdLst/>
              <a:ahLst/>
              <a:cxnLst/>
              <a:rect l="l" t="t" r="r" b="b"/>
              <a:pathLst>
                <a:path w="4604" h="4605" extrusionOk="0">
                  <a:moveTo>
                    <a:pt x="391" y="1"/>
                  </a:moveTo>
                  <a:cubicBezTo>
                    <a:pt x="176" y="1"/>
                    <a:pt x="1" y="176"/>
                    <a:pt x="1" y="392"/>
                  </a:cubicBezTo>
                  <a:lnTo>
                    <a:pt x="1" y="4213"/>
                  </a:lnTo>
                  <a:cubicBezTo>
                    <a:pt x="1" y="4430"/>
                    <a:pt x="176" y="4605"/>
                    <a:pt x="391" y="4605"/>
                  </a:cubicBezTo>
                  <a:lnTo>
                    <a:pt x="4212" y="4605"/>
                  </a:lnTo>
                  <a:cubicBezTo>
                    <a:pt x="4429" y="4605"/>
                    <a:pt x="4603" y="4428"/>
                    <a:pt x="4603" y="4213"/>
                  </a:cubicBezTo>
                  <a:cubicBezTo>
                    <a:pt x="4602" y="3996"/>
                    <a:pt x="4428" y="3821"/>
                    <a:pt x="4211" y="3821"/>
                  </a:cubicBezTo>
                  <a:lnTo>
                    <a:pt x="782" y="3821"/>
                  </a:lnTo>
                  <a:lnTo>
                    <a:pt x="782" y="392"/>
                  </a:lnTo>
                  <a:cubicBezTo>
                    <a:pt x="782" y="175"/>
                    <a:pt x="607" y="1"/>
                    <a:pt x="39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1"/>
            <p:cNvSpPr/>
            <p:nvPr/>
          </p:nvSpPr>
          <p:spPr>
            <a:xfrm>
              <a:off x="6183652" y="1523489"/>
              <a:ext cx="46173" cy="46204"/>
            </a:xfrm>
            <a:custGeom>
              <a:avLst/>
              <a:gdLst/>
              <a:ahLst/>
              <a:cxnLst/>
              <a:rect l="l" t="t" r="r" b="b"/>
              <a:pathLst>
                <a:path w="1476" h="1477" extrusionOk="0">
                  <a:moveTo>
                    <a:pt x="740" y="1"/>
                  </a:moveTo>
                  <a:cubicBezTo>
                    <a:pt x="740" y="1"/>
                    <a:pt x="739" y="1"/>
                    <a:pt x="739" y="1"/>
                  </a:cubicBezTo>
                  <a:cubicBezTo>
                    <a:pt x="330" y="1"/>
                    <a:pt x="0" y="330"/>
                    <a:pt x="0" y="738"/>
                  </a:cubicBezTo>
                  <a:cubicBezTo>
                    <a:pt x="0" y="1145"/>
                    <a:pt x="330" y="1476"/>
                    <a:pt x="739" y="1476"/>
                  </a:cubicBezTo>
                  <a:cubicBezTo>
                    <a:pt x="1145" y="1476"/>
                    <a:pt x="1475" y="1146"/>
                    <a:pt x="1475" y="738"/>
                  </a:cubicBezTo>
                  <a:cubicBezTo>
                    <a:pt x="1475" y="331"/>
                    <a:pt x="1147" y="1"/>
                    <a:pt x="7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p:nvPr/>
          </p:nvSpPr>
          <p:spPr>
            <a:xfrm>
              <a:off x="6117740" y="1457514"/>
              <a:ext cx="178029" cy="178029"/>
            </a:xfrm>
            <a:custGeom>
              <a:avLst/>
              <a:gdLst/>
              <a:ahLst/>
              <a:cxnLst/>
              <a:rect l="l" t="t" r="r" b="b"/>
              <a:pathLst>
                <a:path w="5691" h="5691" extrusionOk="0">
                  <a:moveTo>
                    <a:pt x="2846" y="1295"/>
                  </a:moveTo>
                  <a:cubicBezTo>
                    <a:pt x="3700" y="1295"/>
                    <a:pt x="4396" y="1991"/>
                    <a:pt x="4396" y="2846"/>
                  </a:cubicBezTo>
                  <a:cubicBezTo>
                    <a:pt x="4396" y="3701"/>
                    <a:pt x="3699" y="4396"/>
                    <a:pt x="2846" y="4396"/>
                  </a:cubicBezTo>
                  <a:cubicBezTo>
                    <a:pt x="1990" y="4396"/>
                    <a:pt x="1295" y="3701"/>
                    <a:pt x="1295" y="2846"/>
                  </a:cubicBezTo>
                  <a:cubicBezTo>
                    <a:pt x="1295" y="1991"/>
                    <a:pt x="1990" y="1295"/>
                    <a:pt x="2846" y="1295"/>
                  </a:cubicBezTo>
                  <a:close/>
                  <a:moveTo>
                    <a:pt x="2846" y="1"/>
                  </a:moveTo>
                  <a:cubicBezTo>
                    <a:pt x="1276" y="1"/>
                    <a:pt x="0" y="1277"/>
                    <a:pt x="0" y="2846"/>
                  </a:cubicBezTo>
                  <a:cubicBezTo>
                    <a:pt x="0" y="4415"/>
                    <a:pt x="1277" y="5691"/>
                    <a:pt x="2846" y="5691"/>
                  </a:cubicBezTo>
                  <a:cubicBezTo>
                    <a:pt x="4415" y="5691"/>
                    <a:pt x="5690" y="4414"/>
                    <a:pt x="5690" y="2846"/>
                  </a:cubicBezTo>
                  <a:cubicBezTo>
                    <a:pt x="5690" y="1278"/>
                    <a:pt x="4413" y="1"/>
                    <a:pt x="2846"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6020451" y="1463176"/>
              <a:ext cx="108081" cy="165797"/>
            </a:xfrm>
            <a:custGeom>
              <a:avLst/>
              <a:gdLst/>
              <a:ahLst/>
              <a:cxnLst/>
              <a:rect l="l" t="t" r="r" b="b"/>
              <a:pathLst>
                <a:path w="3455" h="5300" extrusionOk="0">
                  <a:moveTo>
                    <a:pt x="3455" y="0"/>
                  </a:moveTo>
                  <a:cubicBezTo>
                    <a:pt x="1530" y="635"/>
                    <a:pt x="473" y="1903"/>
                    <a:pt x="98" y="2436"/>
                  </a:cubicBezTo>
                  <a:cubicBezTo>
                    <a:pt x="1" y="2573"/>
                    <a:pt x="1" y="2758"/>
                    <a:pt x="99" y="2894"/>
                  </a:cubicBezTo>
                  <a:cubicBezTo>
                    <a:pt x="470" y="3410"/>
                    <a:pt x="1517" y="4649"/>
                    <a:pt x="3419" y="5300"/>
                  </a:cubicBezTo>
                  <a:cubicBezTo>
                    <a:pt x="2727" y="4634"/>
                    <a:pt x="2297" y="3699"/>
                    <a:pt x="2297" y="2668"/>
                  </a:cubicBezTo>
                  <a:cubicBezTo>
                    <a:pt x="2297" y="1616"/>
                    <a:pt x="2743" y="668"/>
                    <a:pt x="3455"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6284913" y="1464146"/>
              <a:ext cx="108081" cy="165891"/>
            </a:xfrm>
            <a:custGeom>
              <a:avLst/>
              <a:gdLst/>
              <a:ahLst/>
              <a:cxnLst/>
              <a:rect l="l" t="t" r="r" b="b"/>
              <a:pathLst>
                <a:path w="3455" h="5303" extrusionOk="0">
                  <a:moveTo>
                    <a:pt x="37" y="0"/>
                  </a:moveTo>
                  <a:lnTo>
                    <a:pt x="37" y="0"/>
                  </a:lnTo>
                  <a:cubicBezTo>
                    <a:pt x="729" y="666"/>
                    <a:pt x="1159" y="1600"/>
                    <a:pt x="1159" y="2632"/>
                  </a:cubicBezTo>
                  <a:cubicBezTo>
                    <a:pt x="1160" y="3686"/>
                    <a:pt x="713" y="4635"/>
                    <a:pt x="0" y="5303"/>
                  </a:cubicBezTo>
                  <a:cubicBezTo>
                    <a:pt x="1925" y="4666"/>
                    <a:pt x="2981" y="3397"/>
                    <a:pt x="3357" y="2865"/>
                  </a:cubicBezTo>
                  <a:cubicBezTo>
                    <a:pt x="3454" y="2728"/>
                    <a:pt x="3454" y="2543"/>
                    <a:pt x="3356" y="2406"/>
                  </a:cubicBezTo>
                  <a:cubicBezTo>
                    <a:pt x="2985" y="1891"/>
                    <a:pt x="1937" y="652"/>
                    <a:pt x="3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81"/>
          <p:cNvGrpSpPr/>
          <p:nvPr/>
        </p:nvGrpSpPr>
        <p:grpSpPr>
          <a:xfrm>
            <a:off x="486233" y="4507740"/>
            <a:ext cx="418153" cy="418122"/>
            <a:chOff x="5997677" y="1337514"/>
            <a:chExt cx="418153" cy="418122"/>
          </a:xfrm>
        </p:grpSpPr>
        <p:sp>
          <p:nvSpPr>
            <p:cNvPr id="3005" name="Google Shape;3005;p81"/>
            <p:cNvSpPr/>
            <p:nvPr/>
          </p:nvSpPr>
          <p:spPr>
            <a:xfrm>
              <a:off x="5997677" y="1337546"/>
              <a:ext cx="144025" cy="143993"/>
            </a:xfrm>
            <a:custGeom>
              <a:avLst/>
              <a:gdLst/>
              <a:ahLst/>
              <a:cxnLst/>
              <a:rect l="l" t="t" r="r" b="b"/>
              <a:pathLst>
                <a:path w="4604" h="4603" extrusionOk="0">
                  <a:moveTo>
                    <a:pt x="391" y="0"/>
                  </a:moveTo>
                  <a:cubicBezTo>
                    <a:pt x="175" y="0"/>
                    <a:pt x="1" y="176"/>
                    <a:pt x="1" y="391"/>
                  </a:cubicBezTo>
                  <a:lnTo>
                    <a:pt x="1" y="4212"/>
                  </a:lnTo>
                  <a:cubicBezTo>
                    <a:pt x="1" y="4428"/>
                    <a:pt x="176" y="4602"/>
                    <a:pt x="392" y="4602"/>
                  </a:cubicBezTo>
                  <a:cubicBezTo>
                    <a:pt x="609" y="4602"/>
                    <a:pt x="783" y="4427"/>
                    <a:pt x="783" y="4211"/>
                  </a:cubicBezTo>
                  <a:lnTo>
                    <a:pt x="783" y="783"/>
                  </a:lnTo>
                  <a:lnTo>
                    <a:pt x="4212" y="783"/>
                  </a:lnTo>
                  <a:cubicBezTo>
                    <a:pt x="4429" y="783"/>
                    <a:pt x="4603" y="607"/>
                    <a:pt x="4603" y="391"/>
                  </a:cubicBezTo>
                  <a:cubicBezTo>
                    <a:pt x="4603" y="175"/>
                    <a:pt x="4428" y="0"/>
                    <a:pt x="421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6271743" y="1337514"/>
              <a:ext cx="144025" cy="143993"/>
            </a:xfrm>
            <a:custGeom>
              <a:avLst/>
              <a:gdLst/>
              <a:ahLst/>
              <a:cxnLst/>
              <a:rect l="l" t="t" r="r" b="b"/>
              <a:pathLst>
                <a:path w="4604" h="4603" extrusionOk="0">
                  <a:moveTo>
                    <a:pt x="392" y="0"/>
                  </a:moveTo>
                  <a:cubicBezTo>
                    <a:pt x="175" y="0"/>
                    <a:pt x="1" y="176"/>
                    <a:pt x="1" y="391"/>
                  </a:cubicBezTo>
                  <a:cubicBezTo>
                    <a:pt x="1" y="608"/>
                    <a:pt x="176" y="782"/>
                    <a:pt x="392" y="782"/>
                  </a:cubicBezTo>
                  <a:lnTo>
                    <a:pt x="3821" y="782"/>
                  </a:lnTo>
                  <a:lnTo>
                    <a:pt x="3821" y="4211"/>
                  </a:lnTo>
                  <a:cubicBezTo>
                    <a:pt x="3821" y="4428"/>
                    <a:pt x="3996" y="4602"/>
                    <a:pt x="4212" y="4602"/>
                  </a:cubicBezTo>
                  <a:cubicBezTo>
                    <a:pt x="4427" y="4602"/>
                    <a:pt x="4603" y="4427"/>
                    <a:pt x="4603" y="4211"/>
                  </a:cubicBezTo>
                  <a:lnTo>
                    <a:pt x="4603" y="390"/>
                  </a:lnTo>
                  <a:cubicBezTo>
                    <a:pt x="4604" y="176"/>
                    <a:pt x="4428" y="0"/>
                    <a:pt x="4213"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6271775" y="1611580"/>
              <a:ext cx="144056" cy="143993"/>
            </a:xfrm>
            <a:custGeom>
              <a:avLst/>
              <a:gdLst/>
              <a:ahLst/>
              <a:cxnLst/>
              <a:rect l="l" t="t" r="r" b="b"/>
              <a:pathLst>
                <a:path w="4605" h="4603" extrusionOk="0">
                  <a:moveTo>
                    <a:pt x="4212" y="1"/>
                  </a:moveTo>
                  <a:cubicBezTo>
                    <a:pt x="3995" y="1"/>
                    <a:pt x="3821" y="176"/>
                    <a:pt x="3821" y="392"/>
                  </a:cubicBezTo>
                  <a:lnTo>
                    <a:pt x="3821" y="3821"/>
                  </a:lnTo>
                  <a:lnTo>
                    <a:pt x="392" y="3821"/>
                  </a:lnTo>
                  <a:cubicBezTo>
                    <a:pt x="175" y="3821"/>
                    <a:pt x="1" y="3996"/>
                    <a:pt x="1" y="4212"/>
                  </a:cubicBezTo>
                  <a:cubicBezTo>
                    <a:pt x="1" y="4428"/>
                    <a:pt x="176" y="4602"/>
                    <a:pt x="392" y="4602"/>
                  </a:cubicBezTo>
                  <a:lnTo>
                    <a:pt x="4213" y="4602"/>
                  </a:lnTo>
                  <a:cubicBezTo>
                    <a:pt x="4430" y="4602"/>
                    <a:pt x="4605" y="4427"/>
                    <a:pt x="4605" y="4212"/>
                  </a:cubicBezTo>
                  <a:lnTo>
                    <a:pt x="4605" y="391"/>
                  </a:lnTo>
                  <a:cubicBezTo>
                    <a:pt x="4603" y="176"/>
                    <a:pt x="4427" y="1"/>
                    <a:pt x="4212"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5997709" y="1611580"/>
              <a:ext cx="144025" cy="144056"/>
            </a:xfrm>
            <a:custGeom>
              <a:avLst/>
              <a:gdLst/>
              <a:ahLst/>
              <a:cxnLst/>
              <a:rect l="l" t="t" r="r" b="b"/>
              <a:pathLst>
                <a:path w="4604" h="4605" extrusionOk="0">
                  <a:moveTo>
                    <a:pt x="391" y="1"/>
                  </a:moveTo>
                  <a:cubicBezTo>
                    <a:pt x="176" y="1"/>
                    <a:pt x="1" y="176"/>
                    <a:pt x="1" y="392"/>
                  </a:cubicBezTo>
                  <a:lnTo>
                    <a:pt x="1" y="4213"/>
                  </a:lnTo>
                  <a:cubicBezTo>
                    <a:pt x="1" y="4430"/>
                    <a:pt x="176" y="4605"/>
                    <a:pt x="391" y="4605"/>
                  </a:cubicBezTo>
                  <a:lnTo>
                    <a:pt x="4212" y="4605"/>
                  </a:lnTo>
                  <a:cubicBezTo>
                    <a:pt x="4429" y="4605"/>
                    <a:pt x="4603" y="4428"/>
                    <a:pt x="4603" y="4213"/>
                  </a:cubicBezTo>
                  <a:cubicBezTo>
                    <a:pt x="4602" y="3996"/>
                    <a:pt x="4428" y="3821"/>
                    <a:pt x="4211" y="3821"/>
                  </a:cubicBezTo>
                  <a:lnTo>
                    <a:pt x="782" y="3821"/>
                  </a:lnTo>
                  <a:lnTo>
                    <a:pt x="782" y="392"/>
                  </a:lnTo>
                  <a:cubicBezTo>
                    <a:pt x="782" y="175"/>
                    <a:pt x="607" y="1"/>
                    <a:pt x="39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6183652" y="1523489"/>
              <a:ext cx="46173" cy="46204"/>
            </a:xfrm>
            <a:custGeom>
              <a:avLst/>
              <a:gdLst/>
              <a:ahLst/>
              <a:cxnLst/>
              <a:rect l="l" t="t" r="r" b="b"/>
              <a:pathLst>
                <a:path w="1476" h="1477" extrusionOk="0">
                  <a:moveTo>
                    <a:pt x="740" y="1"/>
                  </a:moveTo>
                  <a:cubicBezTo>
                    <a:pt x="740" y="1"/>
                    <a:pt x="739" y="1"/>
                    <a:pt x="739" y="1"/>
                  </a:cubicBezTo>
                  <a:cubicBezTo>
                    <a:pt x="330" y="1"/>
                    <a:pt x="0" y="330"/>
                    <a:pt x="0" y="738"/>
                  </a:cubicBezTo>
                  <a:cubicBezTo>
                    <a:pt x="0" y="1145"/>
                    <a:pt x="330" y="1476"/>
                    <a:pt x="739" y="1476"/>
                  </a:cubicBezTo>
                  <a:cubicBezTo>
                    <a:pt x="1145" y="1476"/>
                    <a:pt x="1475" y="1146"/>
                    <a:pt x="1475" y="738"/>
                  </a:cubicBezTo>
                  <a:cubicBezTo>
                    <a:pt x="1475" y="331"/>
                    <a:pt x="1147" y="1"/>
                    <a:pt x="7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1"/>
            <p:cNvSpPr/>
            <p:nvPr/>
          </p:nvSpPr>
          <p:spPr>
            <a:xfrm>
              <a:off x="6117740" y="1457514"/>
              <a:ext cx="178029" cy="178029"/>
            </a:xfrm>
            <a:custGeom>
              <a:avLst/>
              <a:gdLst/>
              <a:ahLst/>
              <a:cxnLst/>
              <a:rect l="l" t="t" r="r" b="b"/>
              <a:pathLst>
                <a:path w="5691" h="5691" extrusionOk="0">
                  <a:moveTo>
                    <a:pt x="2846" y="1295"/>
                  </a:moveTo>
                  <a:cubicBezTo>
                    <a:pt x="3700" y="1295"/>
                    <a:pt x="4396" y="1991"/>
                    <a:pt x="4396" y="2846"/>
                  </a:cubicBezTo>
                  <a:cubicBezTo>
                    <a:pt x="4396" y="3701"/>
                    <a:pt x="3699" y="4396"/>
                    <a:pt x="2846" y="4396"/>
                  </a:cubicBezTo>
                  <a:cubicBezTo>
                    <a:pt x="1990" y="4396"/>
                    <a:pt x="1295" y="3701"/>
                    <a:pt x="1295" y="2846"/>
                  </a:cubicBezTo>
                  <a:cubicBezTo>
                    <a:pt x="1295" y="1991"/>
                    <a:pt x="1990" y="1295"/>
                    <a:pt x="2846" y="1295"/>
                  </a:cubicBezTo>
                  <a:close/>
                  <a:moveTo>
                    <a:pt x="2846" y="1"/>
                  </a:moveTo>
                  <a:cubicBezTo>
                    <a:pt x="1276" y="1"/>
                    <a:pt x="0" y="1277"/>
                    <a:pt x="0" y="2846"/>
                  </a:cubicBezTo>
                  <a:cubicBezTo>
                    <a:pt x="0" y="4415"/>
                    <a:pt x="1277" y="5691"/>
                    <a:pt x="2846" y="5691"/>
                  </a:cubicBezTo>
                  <a:cubicBezTo>
                    <a:pt x="4415" y="5691"/>
                    <a:pt x="5690" y="4414"/>
                    <a:pt x="5690" y="2846"/>
                  </a:cubicBezTo>
                  <a:cubicBezTo>
                    <a:pt x="5690" y="1278"/>
                    <a:pt x="4413" y="1"/>
                    <a:pt x="2846"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1"/>
            <p:cNvSpPr/>
            <p:nvPr/>
          </p:nvSpPr>
          <p:spPr>
            <a:xfrm>
              <a:off x="6020451" y="1463176"/>
              <a:ext cx="108081" cy="165797"/>
            </a:xfrm>
            <a:custGeom>
              <a:avLst/>
              <a:gdLst/>
              <a:ahLst/>
              <a:cxnLst/>
              <a:rect l="l" t="t" r="r" b="b"/>
              <a:pathLst>
                <a:path w="3455" h="5300" extrusionOk="0">
                  <a:moveTo>
                    <a:pt x="3455" y="0"/>
                  </a:moveTo>
                  <a:cubicBezTo>
                    <a:pt x="1530" y="635"/>
                    <a:pt x="473" y="1903"/>
                    <a:pt x="98" y="2436"/>
                  </a:cubicBezTo>
                  <a:cubicBezTo>
                    <a:pt x="1" y="2573"/>
                    <a:pt x="1" y="2758"/>
                    <a:pt x="99" y="2894"/>
                  </a:cubicBezTo>
                  <a:cubicBezTo>
                    <a:pt x="470" y="3410"/>
                    <a:pt x="1517" y="4649"/>
                    <a:pt x="3419" y="5300"/>
                  </a:cubicBezTo>
                  <a:cubicBezTo>
                    <a:pt x="2727" y="4634"/>
                    <a:pt x="2297" y="3699"/>
                    <a:pt x="2297" y="2668"/>
                  </a:cubicBezTo>
                  <a:cubicBezTo>
                    <a:pt x="2297" y="1616"/>
                    <a:pt x="2743" y="668"/>
                    <a:pt x="3455"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6284913" y="1464146"/>
              <a:ext cx="108081" cy="165891"/>
            </a:xfrm>
            <a:custGeom>
              <a:avLst/>
              <a:gdLst/>
              <a:ahLst/>
              <a:cxnLst/>
              <a:rect l="l" t="t" r="r" b="b"/>
              <a:pathLst>
                <a:path w="3455" h="5303" extrusionOk="0">
                  <a:moveTo>
                    <a:pt x="37" y="0"/>
                  </a:moveTo>
                  <a:lnTo>
                    <a:pt x="37" y="0"/>
                  </a:lnTo>
                  <a:cubicBezTo>
                    <a:pt x="729" y="666"/>
                    <a:pt x="1159" y="1600"/>
                    <a:pt x="1159" y="2632"/>
                  </a:cubicBezTo>
                  <a:cubicBezTo>
                    <a:pt x="1160" y="3686"/>
                    <a:pt x="713" y="4635"/>
                    <a:pt x="0" y="5303"/>
                  </a:cubicBezTo>
                  <a:cubicBezTo>
                    <a:pt x="1925" y="4666"/>
                    <a:pt x="2981" y="3397"/>
                    <a:pt x="3357" y="2865"/>
                  </a:cubicBezTo>
                  <a:cubicBezTo>
                    <a:pt x="3454" y="2728"/>
                    <a:pt x="3454" y="2543"/>
                    <a:pt x="3356" y="2406"/>
                  </a:cubicBezTo>
                  <a:cubicBezTo>
                    <a:pt x="2985" y="1891"/>
                    <a:pt x="1937" y="652"/>
                    <a:pt x="3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1"/>
          <p:cNvGrpSpPr/>
          <p:nvPr/>
        </p:nvGrpSpPr>
        <p:grpSpPr>
          <a:xfrm>
            <a:off x="130001" y="691986"/>
            <a:ext cx="356221" cy="355451"/>
            <a:chOff x="-13512225" y="4080275"/>
            <a:chExt cx="353675" cy="352875"/>
          </a:xfrm>
        </p:grpSpPr>
        <p:sp>
          <p:nvSpPr>
            <p:cNvPr id="3014" name="Google Shape;3014;p8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81"/>
          <p:cNvGrpSpPr/>
          <p:nvPr/>
        </p:nvGrpSpPr>
        <p:grpSpPr>
          <a:xfrm>
            <a:off x="8141082" y="4721941"/>
            <a:ext cx="356221" cy="333240"/>
            <a:chOff x="-10858725" y="4092875"/>
            <a:chExt cx="353675" cy="330825"/>
          </a:xfrm>
        </p:grpSpPr>
        <p:sp>
          <p:nvSpPr>
            <p:cNvPr id="3026" name="Google Shape;3026;p8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1"/>
          <p:cNvGrpSpPr/>
          <p:nvPr/>
        </p:nvGrpSpPr>
        <p:grpSpPr>
          <a:xfrm>
            <a:off x="6484708" y="190617"/>
            <a:ext cx="387681" cy="272572"/>
            <a:chOff x="3386036" y="1746339"/>
            <a:chExt cx="397907" cy="279762"/>
          </a:xfrm>
        </p:grpSpPr>
        <p:sp>
          <p:nvSpPr>
            <p:cNvPr id="3033" name="Google Shape;3033;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final_demo.mp4">
            <a:hlinkClick r:id="" action="ppaction://media"/>
            <a:extLst>
              <a:ext uri="{FF2B5EF4-FFF2-40B4-BE49-F238E27FC236}">
                <a16:creationId xmlns:a16="http://schemas.microsoft.com/office/drawing/2014/main" id="{5298B1AB-21F4-9DDC-2ACD-09591F011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6827" y="1004851"/>
            <a:ext cx="6246956" cy="3904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sp>
        <p:nvSpPr>
          <p:cNvPr id="3039" name="Google Shape;3039;p82"/>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Limitations</a:t>
            </a:r>
            <a:endParaRPr/>
          </a:p>
        </p:txBody>
      </p:sp>
      <p:sp>
        <p:nvSpPr>
          <p:cNvPr id="3040" name="Google Shape;3040;p82"/>
          <p:cNvSpPr txBox="1">
            <a:spLocks noGrp="1"/>
          </p:cNvSpPr>
          <p:nvPr>
            <p:ph type="body" idx="1"/>
          </p:nvPr>
        </p:nvSpPr>
        <p:spPr>
          <a:xfrm>
            <a:off x="720000" y="1139550"/>
            <a:ext cx="7704000" cy="2311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Query will not be so fast once the dataset increases, as we use SQLite with 3 table joins. Instead a NoSQL database can be used.</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Presently, frontend reloading is required once the processing phase is completed. To enhance user experience and eliminate the need for reloads, consider implementing websockets.</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While clustering images enhances the efficiency of our system, it's important to note that the process is not infallible, and occasional inaccuracies may arise due to the inherent complexity and diversity of image content.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p83"/>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Works</a:t>
            </a:r>
            <a:endParaRPr/>
          </a:p>
        </p:txBody>
      </p:sp>
      <p:sp>
        <p:nvSpPr>
          <p:cNvPr id="3046" name="Google Shape;3046;p83"/>
          <p:cNvSpPr txBox="1">
            <a:spLocks noGrp="1"/>
          </p:cNvSpPr>
          <p:nvPr>
            <p:ph type="body" idx="1"/>
          </p:nvPr>
        </p:nvSpPr>
        <p:spPr>
          <a:xfrm>
            <a:off x="720000" y="1139550"/>
            <a:ext cx="7704000" cy="3604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To optimize the scalability and performance of the system which may involve fine-tuning database queries and adopting caching strategies.</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Investigate advanced clustering algorithms to mitigate occasional inaccuracies, addressing the challenges posed by diverse image content and further refining the precision of similarity groupings.</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Implementing a system for derivative images which can optimize storage by indicating modifications, allowing the organization to efficiently manage variations of an original image.</a:t>
            </a:r>
            <a:endParaRPr sz="1500"/>
          </a:p>
          <a:p>
            <a:pPr marL="0" lvl="0" indent="0" algn="just" rtl="0">
              <a:spcBef>
                <a:spcPts val="0"/>
              </a:spcBef>
              <a:spcAft>
                <a:spcPts val="0"/>
              </a:spcAft>
              <a:buNone/>
            </a:pPr>
            <a:endParaRPr sz="1500"/>
          </a:p>
        </p:txBody>
      </p:sp>
      <p:grpSp>
        <p:nvGrpSpPr>
          <p:cNvPr id="3047" name="Google Shape;3047;p83"/>
          <p:cNvGrpSpPr/>
          <p:nvPr/>
        </p:nvGrpSpPr>
        <p:grpSpPr>
          <a:xfrm>
            <a:off x="5740157" y="3479338"/>
            <a:ext cx="3293608" cy="1569728"/>
            <a:chOff x="3230750" y="2151881"/>
            <a:chExt cx="2850375" cy="1572244"/>
          </a:xfrm>
        </p:grpSpPr>
        <p:sp>
          <p:nvSpPr>
            <p:cNvPr id="3048" name="Google Shape;3048;p83"/>
            <p:cNvSpPr/>
            <p:nvPr/>
          </p:nvSpPr>
          <p:spPr>
            <a:xfrm>
              <a:off x="4163900" y="3502050"/>
              <a:ext cx="1311200" cy="139925"/>
            </a:xfrm>
            <a:custGeom>
              <a:avLst/>
              <a:gdLst/>
              <a:ahLst/>
              <a:cxnLst/>
              <a:rect l="l" t="t" r="r" b="b"/>
              <a:pathLst>
                <a:path w="52448" h="5597" extrusionOk="0">
                  <a:moveTo>
                    <a:pt x="26218" y="0"/>
                  </a:moveTo>
                  <a:cubicBezTo>
                    <a:pt x="11740" y="0"/>
                    <a:pt x="1" y="1250"/>
                    <a:pt x="1" y="2798"/>
                  </a:cubicBezTo>
                  <a:cubicBezTo>
                    <a:pt x="1" y="4346"/>
                    <a:pt x="11740" y="5596"/>
                    <a:pt x="26218" y="5596"/>
                  </a:cubicBezTo>
                  <a:cubicBezTo>
                    <a:pt x="40708" y="5596"/>
                    <a:pt x="52448" y="4346"/>
                    <a:pt x="52448" y="2798"/>
                  </a:cubicBezTo>
                  <a:cubicBezTo>
                    <a:pt x="52448" y="1250"/>
                    <a:pt x="40708" y="0"/>
                    <a:pt x="26218"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3"/>
            <p:cNvSpPr/>
            <p:nvPr/>
          </p:nvSpPr>
          <p:spPr>
            <a:xfrm>
              <a:off x="4198725" y="3505925"/>
              <a:ext cx="1241250" cy="132175"/>
            </a:xfrm>
            <a:custGeom>
              <a:avLst/>
              <a:gdLst/>
              <a:ahLst/>
              <a:cxnLst/>
              <a:rect l="l" t="t" r="r" b="b"/>
              <a:pathLst>
                <a:path w="49650" h="5287" extrusionOk="0">
                  <a:moveTo>
                    <a:pt x="24825" y="0"/>
                  </a:moveTo>
                  <a:cubicBezTo>
                    <a:pt x="11121" y="0"/>
                    <a:pt x="1" y="1179"/>
                    <a:pt x="1" y="2643"/>
                  </a:cubicBezTo>
                  <a:cubicBezTo>
                    <a:pt x="1" y="4108"/>
                    <a:pt x="11121" y="5286"/>
                    <a:pt x="24825" y="5286"/>
                  </a:cubicBezTo>
                  <a:cubicBezTo>
                    <a:pt x="38541" y="5286"/>
                    <a:pt x="49650" y="4108"/>
                    <a:pt x="49650" y="2643"/>
                  </a:cubicBezTo>
                  <a:cubicBezTo>
                    <a:pt x="49650" y="1179"/>
                    <a:pt x="38541" y="0"/>
                    <a:pt x="24825"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3"/>
            <p:cNvSpPr/>
            <p:nvPr/>
          </p:nvSpPr>
          <p:spPr>
            <a:xfrm>
              <a:off x="4279975" y="3514850"/>
              <a:ext cx="1079050" cy="99425"/>
            </a:xfrm>
            <a:custGeom>
              <a:avLst/>
              <a:gdLst/>
              <a:ahLst/>
              <a:cxnLst/>
              <a:rect l="l" t="t" r="r" b="b"/>
              <a:pathLst>
                <a:path w="43162" h="3977" extrusionOk="0">
                  <a:moveTo>
                    <a:pt x="21575" y="0"/>
                  </a:moveTo>
                  <a:cubicBezTo>
                    <a:pt x="9657" y="0"/>
                    <a:pt x="1" y="881"/>
                    <a:pt x="1" y="1989"/>
                  </a:cubicBezTo>
                  <a:cubicBezTo>
                    <a:pt x="1" y="3096"/>
                    <a:pt x="9657" y="3977"/>
                    <a:pt x="21575" y="3977"/>
                  </a:cubicBezTo>
                  <a:cubicBezTo>
                    <a:pt x="33493" y="3977"/>
                    <a:pt x="43161" y="3096"/>
                    <a:pt x="43161" y="1989"/>
                  </a:cubicBezTo>
                  <a:cubicBezTo>
                    <a:pt x="43161" y="881"/>
                    <a:pt x="33493" y="0"/>
                    <a:pt x="21575"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3"/>
            <p:cNvSpPr/>
            <p:nvPr/>
          </p:nvSpPr>
          <p:spPr>
            <a:xfrm>
              <a:off x="3990375" y="2739975"/>
              <a:ext cx="127700" cy="139700"/>
            </a:xfrm>
            <a:custGeom>
              <a:avLst/>
              <a:gdLst/>
              <a:ahLst/>
              <a:cxnLst/>
              <a:rect l="l" t="t" r="r" b="b"/>
              <a:pathLst>
                <a:path w="5108" h="5588" extrusionOk="0">
                  <a:moveTo>
                    <a:pt x="1121" y="1"/>
                  </a:moveTo>
                  <a:cubicBezTo>
                    <a:pt x="971" y="1"/>
                    <a:pt x="819" y="37"/>
                    <a:pt x="679" y="111"/>
                  </a:cubicBezTo>
                  <a:cubicBezTo>
                    <a:pt x="179" y="361"/>
                    <a:pt x="0" y="992"/>
                    <a:pt x="286" y="1480"/>
                  </a:cubicBezTo>
                  <a:lnTo>
                    <a:pt x="2739" y="5588"/>
                  </a:lnTo>
                  <a:lnTo>
                    <a:pt x="5108" y="5111"/>
                  </a:lnTo>
                  <a:lnTo>
                    <a:pt x="1905" y="432"/>
                  </a:lnTo>
                  <a:cubicBezTo>
                    <a:pt x="1729" y="152"/>
                    <a:pt x="1429" y="1"/>
                    <a:pt x="1121"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3"/>
            <p:cNvSpPr/>
            <p:nvPr/>
          </p:nvSpPr>
          <p:spPr>
            <a:xfrm>
              <a:off x="4185025" y="2854050"/>
              <a:ext cx="348600" cy="587600"/>
            </a:xfrm>
            <a:custGeom>
              <a:avLst/>
              <a:gdLst/>
              <a:ahLst/>
              <a:cxnLst/>
              <a:rect l="l" t="t" r="r" b="b"/>
              <a:pathLst>
                <a:path w="13944" h="23504" extrusionOk="0">
                  <a:moveTo>
                    <a:pt x="13574" y="1"/>
                  </a:moveTo>
                  <a:cubicBezTo>
                    <a:pt x="11002" y="334"/>
                    <a:pt x="8859" y="2179"/>
                    <a:pt x="8157" y="4680"/>
                  </a:cubicBezTo>
                  <a:lnTo>
                    <a:pt x="5323" y="14681"/>
                  </a:lnTo>
                  <a:lnTo>
                    <a:pt x="1" y="18788"/>
                  </a:lnTo>
                  <a:lnTo>
                    <a:pt x="287" y="19729"/>
                  </a:lnTo>
                  <a:cubicBezTo>
                    <a:pt x="966" y="21983"/>
                    <a:pt x="3046" y="23504"/>
                    <a:pt x="5368" y="23504"/>
                  </a:cubicBezTo>
                  <a:cubicBezTo>
                    <a:pt x="5487" y="23504"/>
                    <a:pt x="5607" y="23500"/>
                    <a:pt x="5728" y="23491"/>
                  </a:cubicBezTo>
                  <a:cubicBezTo>
                    <a:pt x="7573" y="23360"/>
                    <a:pt x="9228" y="22289"/>
                    <a:pt x="10074" y="20634"/>
                  </a:cubicBezTo>
                  <a:lnTo>
                    <a:pt x="13943" y="13169"/>
                  </a:lnTo>
                  <a:lnTo>
                    <a:pt x="13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3"/>
            <p:cNvSpPr/>
            <p:nvPr/>
          </p:nvSpPr>
          <p:spPr>
            <a:xfrm>
              <a:off x="4317800" y="3144275"/>
              <a:ext cx="53300" cy="202725"/>
            </a:xfrm>
            <a:custGeom>
              <a:avLst/>
              <a:gdLst/>
              <a:ahLst/>
              <a:cxnLst/>
              <a:rect l="l" t="t" r="r" b="b"/>
              <a:pathLst>
                <a:path w="2132" h="8109" extrusionOk="0">
                  <a:moveTo>
                    <a:pt x="869" y="0"/>
                  </a:moveTo>
                  <a:lnTo>
                    <a:pt x="0" y="3060"/>
                  </a:lnTo>
                  <a:lnTo>
                    <a:pt x="1655" y="8108"/>
                  </a:lnTo>
                  <a:cubicBezTo>
                    <a:pt x="1965" y="7537"/>
                    <a:pt x="2131" y="6691"/>
                    <a:pt x="2012" y="6048"/>
                  </a:cubicBezTo>
                  <a:cubicBezTo>
                    <a:pt x="1857" y="4941"/>
                    <a:pt x="1107" y="3941"/>
                    <a:pt x="1191" y="2822"/>
                  </a:cubicBezTo>
                  <a:cubicBezTo>
                    <a:pt x="1226" y="2477"/>
                    <a:pt x="1310" y="2155"/>
                    <a:pt x="1405" y="1822"/>
                  </a:cubicBezTo>
                  <a:cubicBezTo>
                    <a:pt x="1488" y="1500"/>
                    <a:pt x="1548" y="1143"/>
                    <a:pt x="1476" y="810"/>
                  </a:cubicBezTo>
                  <a:cubicBezTo>
                    <a:pt x="1417" y="488"/>
                    <a:pt x="1203" y="0"/>
                    <a:pt x="869"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3"/>
            <p:cNvSpPr/>
            <p:nvPr/>
          </p:nvSpPr>
          <p:spPr>
            <a:xfrm>
              <a:off x="4485375" y="2994850"/>
              <a:ext cx="48250" cy="205100"/>
            </a:xfrm>
            <a:custGeom>
              <a:avLst/>
              <a:gdLst/>
              <a:ahLst/>
              <a:cxnLst/>
              <a:rect l="l" t="t" r="r" b="b"/>
              <a:pathLst>
                <a:path w="1930" h="8204" extrusionOk="0">
                  <a:moveTo>
                    <a:pt x="1727" y="0"/>
                  </a:moveTo>
                  <a:cubicBezTo>
                    <a:pt x="72" y="2512"/>
                    <a:pt x="0" y="5703"/>
                    <a:pt x="1584" y="8204"/>
                  </a:cubicBezTo>
                  <a:lnTo>
                    <a:pt x="1929" y="7537"/>
                  </a:lnTo>
                  <a:lnTo>
                    <a:pt x="1727"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3"/>
            <p:cNvSpPr/>
            <p:nvPr/>
          </p:nvSpPr>
          <p:spPr>
            <a:xfrm>
              <a:off x="4140375" y="3165350"/>
              <a:ext cx="213450" cy="160150"/>
            </a:xfrm>
            <a:custGeom>
              <a:avLst/>
              <a:gdLst/>
              <a:ahLst/>
              <a:cxnLst/>
              <a:rect l="l" t="t" r="r" b="b"/>
              <a:pathLst>
                <a:path w="8538" h="6406" extrusionOk="0">
                  <a:moveTo>
                    <a:pt x="3459" y="1"/>
                  </a:moveTo>
                  <a:cubicBezTo>
                    <a:pt x="2146" y="1"/>
                    <a:pt x="901" y="276"/>
                    <a:pt x="311" y="1264"/>
                  </a:cubicBezTo>
                  <a:cubicBezTo>
                    <a:pt x="1" y="1812"/>
                    <a:pt x="168" y="2515"/>
                    <a:pt x="406" y="3098"/>
                  </a:cubicBezTo>
                  <a:cubicBezTo>
                    <a:pt x="644" y="3681"/>
                    <a:pt x="953" y="4277"/>
                    <a:pt x="918" y="4896"/>
                  </a:cubicBezTo>
                  <a:cubicBezTo>
                    <a:pt x="906" y="5289"/>
                    <a:pt x="775" y="5717"/>
                    <a:pt x="1013" y="6015"/>
                  </a:cubicBezTo>
                  <a:cubicBezTo>
                    <a:pt x="1192" y="6241"/>
                    <a:pt x="1489" y="6301"/>
                    <a:pt x="1775" y="6325"/>
                  </a:cubicBezTo>
                  <a:cubicBezTo>
                    <a:pt x="2224" y="6379"/>
                    <a:pt x="2678" y="6405"/>
                    <a:pt x="3132" y="6405"/>
                  </a:cubicBezTo>
                  <a:cubicBezTo>
                    <a:pt x="4579" y="6405"/>
                    <a:pt x="6033" y="6133"/>
                    <a:pt x="7383" y="5598"/>
                  </a:cubicBezTo>
                  <a:cubicBezTo>
                    <a:pt x="7800" y="5444"/>
                    <a:pt x="8228" y="5229"/>
                    <a:pt x="8383" y="4824"/>
                  </a:cubicBezTo>
                  <a:cubicBezTo>
                    <a:pt x="8538" y="4420"/>
                    <a:pt x="8383" y="3979"/>
                    <a:pt x="8145" y="3622"/>
                  </a:cubicBezTo>
                  <a:cubicBezTo>
                    <a:pt x="7907" y="3241"/>
                    <a:pt x="7609" y="2931"/>
                    <a:pt x="7454" y="2527"/>
                  </a:cubicBezTo>
                  <a:cubicBezTo>
                    <a:pt x="7335" y="2205"/>
                    <a:pt x="7323" y="1836"/>
                    <a:pt x="7299" y="1491"/>
                  </a:cubicBezTo>
                  <a:cubicBezTo>
                    <a:pt x="7252" y="1145"/>
                    <a:pt x="7192" y="788"/>
                    <a:pt x="6966" y="502"/>
                  </a:cubicBezTo>
                  <a:cubicBezTo>
                    <a:pt x="6803" y="313"/>
                    <a:pt x="6546" y="174"/>
                    <a:pt x="6299" y="174"/>
                  </a:cubicBezTo>
                  <a:cubicBezTo>
                    <a:pt x="6205" y="174"/>
                    <a:pt x="6111" y="194"/>
                    <a:pt x="6026" y="241"/>
                  </a:cubicBezTo>
                  <a:cubicBezTo>
                    <a:pt x="5259" y="126"/>
                    <a:pt x="4344" y="1"/>
                    <a:pt x="345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3"/>
            <p:cNvSpPr/>
            <p:nvPr/>
          </p:nvSpPr>
          <p:spPr>
            <a:xfrm>
              <a:off x="3932325" y="2722500"/>
              <a:ext cx="370300" cy="494450"/>
            </a:xfrm>
            <a:custGeom>
              <a:avLst/>
              <a:gdLst/>
              <a:ahLst/>
              <a:cxnLst/>
              <a:rect l="l" t="t" r="r" b="b"/>
              <a:pathLst>
                <a:path w="14812" h="19778" extrusionOk="0">
                  <a:moveTo>
                    <a:pt x="3549" y="0"/>
                  </a:moveTo>
                  <a:cubicBezTo>
                    <a:pt x="3037" y="0"/>
                    <a:pt x="2656" y="441"/>
                    <a:pt x="2679" y="929"/>
                  </a:cubicBezTo>
                  <a:lnTo>
                    <a:pt x="2834" y="3322"/>
                  </a:lnTo>
                  <a:lnTo>
                    <a:pt x="3525" y="5584"/>
                  </a:lnTo>
                  <a:lnTo>
                    <a:pt x="1858" y="3417"/>
                  </a:lnTo>
                  <a:lnTo>
                    <a:pt x="1501" y="1524"/>
                  </a:lnTo>
                  <a:cubicBezTo>
                    <a:pt x="1429" y="1167"/>
                    <a:pt x="1132" y="917"/>
                    <a:pt x="774" y="917"/>
                  </a:cubicBezTo>
                  <a:cubicBezTo>
                    <a:pt x="346" y="917"/>
                    <a:pt x="0" y="1298"/>
                    <a:pt x="48" y="1726"/>
                  </a:cubicBezTo>
                  <a:lnTo>
                    <a:pt x="286" y="3893"/>
                  </a:lnTo>
                  <a:lnTo>
                    <a:pt x="1429" y="6453"/>
                  </a:lnTo>
                  <a:cubicBezTo>
                    <a:pt x="1703" y="7049"/>
                    <a:pt x="2167" y="7525"/>
                    <a:pt x="2727" y="7834"/>
                  </a:cubicBezTo>
                  <a:lnTo>
                    <a:pt x="7299" y="10299"/>
                  </a:lnTo>
                  <a:lnTo>
                    <a:pt x="9395" y="19705"/>
                  </a:lnTo>
                  <a:cubicBezTo>
                    <a:pt x="9395" y="19705"/>
                    <a:pt x="9941" y="19778"/>
                    <a:pt x="10722" y="19778"/>
                  </a:cubicBezTo>
                  <a:cubicBezTo>
                    <a:pt x="11912" y="19778"/>
                    <a:pt x="13647" y="19608"/>
                    <a:pt x="14812" y="18752"/>
                  </a:cubicBezTo>
                  <a:lnTo>
                    <a:pt x="11764" y="9858"/>
                  </a:lnTo>
                  <a:cubicBezTo>
                    <a:pt x="11764" y="9858"/>
                    <a:pt x="11764" y="6763"/>
                    <a:pt x="9525" y="6239"/>
                  </a:cubicBezTo>
                  <a:lnTo>
                    <a:pt x="9264" y="4084"/>
                  </a:lnTo>
                  <a:lnTo>
                    <a:pt x="9597" y="2727"/>
                  </a:lnTo>
                  <a:cubicBezTo>
                    <a:pt x="9704" y="2322"/>
                    <a:pt x="9454" y="1929"/>
                    <a:pt x="9049" y="1834"/>
                  </a:cubicBezTo>
                  <a:cubicBezTo>
                    <a:pt x="8998" y="1822"/>
                    <a:pt x="8946" y="1817"/>
                    <a:pt x="8895" y="1817"/>
                  </a:cubicBezTo>
                  <a:cubicBezTo>
                    <a:pt x="8565" y="1817"/>
                    <a:pt x="8251" y="2040"/>
                    <a:pt x="8168" y="2369"/>
                  </a:cubicBezTo>
                  <a:lnTo>
                    <a:pt x="7847" y="3715"/>
                  </a:lnTo>
                  <a:lnTo>
                    <a:pt x="7775" y="5917"/>
                  </a:lnTo>
                  <a:lnTo>
                    <a:pt x="6858" y="3179"/>
                  </a:lnTo>
                  <a:lnTo>
                    <a:pt x="6942" y="1191"/>
                  </a:lnTo>
                  <a:cubicBezTo>
                    <a:pt x="6954" y="750"/>
                    <a:pt x="6620" y="381"/>
                    <a:pt x="6180" y="345"/>
                  </a:cubicBezTo>
                  <a:cubicBezTo>
                    <a:pt x="6165" y="345"/>
                    <a:pt x="6151" y="344"/>
                    <a:pt x="6136" y="344"/>
                  </a:cubicBezTo>
                  <a:cubicBezTo>
                    <a:pt x="5690" y="344"/>
                    <a:pt x="5310" y="693"/>
                    <a:pt x="5299" y="1131"/>
                  </a:cubicBezTo>
                  <a:lnTo>
                    <a:pt x="5227" y="3131"/>
                  </a:lnTo>
                  <a:lnTo>
                    <a:pt x="5787" y="5917"/>
                  </a:lnTo>
                  <a:lnTo>
                    <a:pt x="4537" y="3131"/>
                  </a:lnTo>
                  <a:lnTo>
                    <a:pt x="4406" y="822"/>
                  </a:lnTo>
                  <a:cubicBezTo>
                    <a:pt x="4382" y="357"/>
                    <a:pt x="4001" y="0"/>
                    <a:pt x="354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3"/>
            <p:cNvSpPr/>
            <p:nvPr/>
          </p:nvSpPr>
          <p:spPr>
            <a:xfrm>
              <a:off x="5095575" y="2838275"/>
              <a:ext cx="257775" cy="697625"/>
            </a:xfrm>
            <a:custGeom>
              <a:avLst/>
              <a:gdLst/>
              <a:ahLst/>
              <a:cxnLst/>
              <a:rect l="l" t="t" r="r" b="b"/>
              <a:pathLst>
                <a:path w="10311" h="27905" extrusionOk="0">
                  <a:moveTo>
                    <a:pt x="453" y="1"/>
                  </a:moveTo>
                  <a:lnTo>
                    <a:pt x="0" y="13097"/>
                  </a:lnTo>
                  <a:cubicBezTo>
                    <a:pt x="0" y="13097"/>
                    <a:pt x="1250" y="21944"/>
                    <a:pt x="2786" y="25170"/>
                  </a:cubicBezTo>
                  <a:cubicBezTo>
                    <a:pt x="3663" y="26997"/>
                    <a:pt x="5371" y="27904"/>
                    <a:pt x="7021" y="27904"/>
                  </a:cubicBezTo>
                  <a:cubicBezTo>
                    <a:pt x="8286" y="27904"/>
                    <a:pt x="9516" y="27372"/>
                    <a:pt x="10311" y="26313"/>
                  </a:cubicBezTo>
                  <a:lnTo>
                    <a:pt x="7846" y="17336"/>
                  </a:lnTo>
                  <a:lnTo>
                    <a:pt x="5882" y="4823"/>
                  </a:lnTo>
                  <a:cubicBezTo>
                    <a:pt x="5441" y="2132"/>
                    <a:pt x="3179" y="108"/>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3"/>
            <p:cNvSpPr/>
            <p:nvPr/>
          </p:nvSpPr>
          <p:spPr>
            <a:xfrm>
              <a:off x="5169975" y="3134750"/>
              <a:ext cx="183375" cy="380500"/>
            </a:xfrm>
            <a:custGeom>
              <a:avLst/>
              <a:gdLst/>
              <a:ahLst/>
              <a:cxnLst/>
              <a:rect l="l" t="t" r="r" b="b"/>
              <a:pathLst>
                <a:path w="7335" h="15220" extrusionOk="0">
                  <a:moveTo>
                    <a:pt x="4001" y="0"/>
                  </a:moveTo>
                  <a:cubicBezTo>
                    <a:pt x="3061" y="1762"/>
                    <a:pt x="1727" y="4155"/>
                    <a:pt x="786" y="5894"/>
                  </a:cubicBezTo>
                  <a:cubicBezTo>
                    <a:pt x="584" y="6298"/>
                    <a:pt x="405" y="6810"/>
                    <a:pt x="477" y="7251"/>
                  </a:cubicBezTo>
                  <a:cubicBezTo>
                    <a:pt x="548" y="7703"/>
                    <a:pt x="679" y="8144"/>
                    <a:pt x="596" y="8596"/>
                  </a:cubicBezTo>
                  <a:cubicBezTo>
                    <a:pt x="525" y="8954"/>
                    <a:pt x="298" y="9263"/>
                    <a:pt x="179" y="9608"/>
                  </a:cubicBezTo>
                  <a:cubicBezTo>
                    <a:pt x="1" y="10061"/>
                    <a:pt x="1" y="10585"/>
                    <a:pt x="167" y="11049"/>
                  </a:cubicBezTo>
                  <a:cubicBezTo>
                    <a:pt x="322" y="11513"/>
                    <a:pt x="667" y="11906"/>
                    <a:pt x="1096" y="12168"/>
                  </a:cubicBezTo>
                  <a:lnTo>
                    <a:pt x="548" y="12585"/>
                  </a:lnTo>
                  <a:cubicBezTo>
                    <a:pt x="911" y="14037"/>
                    <a:pt x="2577" y="15220"/>
                    <a:pt x="4572" y="15220"/>
                  </a:cubicBezTo>
                  <a:cubicBezTo>
                    <a:pt x="5457" y="15220"/>
                    <a:pt x="6406" y="14987"/>
                    <a:pt x="7335" y="14442"/>
                  </a:cubicBezTo>
                  <a:lnTo>
                    <a:pt x="4870" y="5465"/>
                  </a:lnTo>
                  <a:lnTo>
                    <a:pt x="4001"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3"/>
            <p:cNvSpPr/>
            <p:nvPr/>
          </p:nvSpPr>
          <p:spPr>
            <a:xfrm>
              <a:off x="5095575" y="2994550"/>
              <a:ext cx="73525" cy="197950"/>
            </a:xfrm>
            <a:custGeom>
              <a:avLst/>
              <a:gdLst/>
              <a:ahLst/>
              <a:cxnLst/>
              <a:rect l="l" t="t" r="r" b="b"/>
              <a:pathLst>
                <a:path w="2941" h="7918" extrusionOk="0">
                  <a:moveTo>
                    <a:pt x="250" y="0"/>
                  </a:moveTo>
                  <a:lnTo>
                    <a:pt x="0" y="6834"/>
                  </a:lnTo>
                  <a:lnTo>
                    <a:pt x="167" y="7918"/>
                  </a:lnTo>
                  <a:cubicBezTo>
                    <a:pt x="167" y="7918"/>
                    <a:pt x="2941" y="3346"/>
                    <a:pt x="250"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3"/>
            <p:cNvSpPr/>
            <p:nvPr/>
          </p:nvSpPr>
          <p:spPr>
            <a:xfrm>
              <a:off x="5174450" y="3313925"/>
              <a:ext cx="202125" cy="192425"/>
            </a:xfrm>
            <a:custGeom>
              <a:avLst/>
              <a:gdLst/>
              <a:ahLst/>
              <a:cxnLst/>
              <a:rect l="l" t="t" r="r" b="b"/>
              <a:pathLst>
                <a:path w="8085" h="7697" extrusionOk="0">
                  <a:moveTo>
                    <a:pt x="1452" y="0"/>
                  </a:moveTo>
                  <a:cubicBezTo>
                    <a:pt x="1201" y="0"/>
                    <a:pt x="942" y="167"/>
                    <a:pt x="810" y="393"/>
                  </a:cubicBezTo>
                  <a:cubicBezTo>
                    <a:pt x="655" y="679"/>
                    <a:pt x="631" y="1036"/>
                    <a:pt x="667" y="1358"/>
                  </a:cubicBezTo>
                  <a:cubicBezTo>
                    <a:pt x="679" y="1691"/>
                    <a:pt x="738" y="2013"/>
                    <a:pt x="703" y="2346"/>
                  </a:cubicBezTo>
                  <a:cubicBezTo>
                    <a:pt x="619" y="2941"/>
                    <a:pt x="191" y="3430"/>
                    <a:pt x="84" y="4025"/>
                  </a:cubicBezTo>
                  <a:cubicBezTo>
                    <a:pt x="0" y="4501"/>
                    <a:pt x="131" y="4989"/>
                    <a:pt x="369" y="5406"/>
                  </a:cubicBezTo>
                  <a:cubicBezTo>
                    <a:pt x="619" y="5823"/>
                    <a:pt x="965" y="6168"/>
                    <a:pt x="1358" y="6454"/>
                  </a:cubicBezTo>
                  <a:cubicBezTo>
                    <a:pt x="2420" y="7259"/>
                    <a:pt x="3752" y="7696"/>
                    <a:pt x="5084" y="7696"/>
                  </a:cubicBezTo>
                  <a:cubicBezTo>
                    <a:pt x="5544" y="7696"/>
                    <a:pt x="6004" y="7644"/>
                    <a:pt x="6453" y="7537"/>
                  </a:cubicBezTo>
                  <a:cubicBezTo>
                    <a:pt x="6870" y="7442"/>
                    <a:pt x="7323" y="7275"/>
                    <a:pt x="7525" y="6882"/>
                  </a:cubicBezTo>
                  <a:cubicBezTo>
                    <a:pt x="7727" y="6525"/>
                    <a:pt x="7632" y="6085"/>
                    <a:pt x="7632" y="5680"/>
                  </a:cubicBezTo>
                  <a:cubicBezTo>
                    <a:pt x="7632" y="5192"/>
                    <a:pt x="7751" y="4704"/>
                    <a:pt x="7870" y="4203"/>
                  </a:cubicBezTo>
                  <a:cubicBezTo>
                    <a:pt x="7977" y="3715"/>
                    <a:pt x="8085" y="3215"/>
                    <a:pt x="8025" y="2715"/>
                  </a:cubicBezTo>
                  <a:cubicBezTo>
                    <a:pt x="7977" y="2227"/>
                    <a:pt x="7739" y="1727"/>
                    <a:pt x="7311" y="1465"/>
                  </a:cubicBezTo>
                  <a:cubicBezTo>
                    <a:pt x="5727" y="513"/>
                    <a:pt x="3358" y="774"/>
                    <a:pt x="1643" y="36"/>
                  </a:cubicBezTo>
                  <a:cubicBezTo>
                    <a:pt x="1582" y="12"/>
                    <a:pt x="1517" y="0"/>
                    <a:pt x="145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3"/>
            <p:cNvSpPr/>
            <p:nvPr/>
          </p:nvSpPr>
          <p:spPr>
            <a:xfrm>
              <a:off x="5203325" y="3043650"/>
              <a:ext cx="214325" cy="363225"/>
            </a:xfrm>
            <a:custGeom>
              <a:avLst/>
              <a:gdLst/>
              <a:ahLst/>
              <a:cxnLst/>
              <a:rect l="l" t="t" r="r" b="b"/>
              <a:pathLst>
                <a:path w="8573" h="14529" extrusionOk="0">
                  <a:moveTo>
                    <a:pt x="3810" y="1"/>
                  </a:moveTo>
                  <a:lnTo>
                    <a:pt x="0" y="12074"/>
                  </a:lnTo>
                  <a:cubicBezTo>
                    <a:pt x="526" y="14036"/>
                    <a:pt x="2961" y="14528"/>
                    <a:pt x="4702" y="14528"/>
                  </a:cubicBezTo>
                  <a:cubicBezTo>
                    <a:pt x="5443" y="14528"/>
                    <a:pt x="6058" y="14439"/>
                    <a:pt x="6346" y="14336"/>
                  </a:cubicBezTo>
                  <a:cubicBezTo>
                    <a:pt x="8013" y="5418"/>
                    <a:pt x="8573" y="13"/>
                    <a:pt x="8573" y="13"/>
                  </a:cubicBezTo>
                  <a:lnTo>
                    <a:pt x="3810" y="13"/>
                  </a:lnTo>
                  <a:lnTo>
                    <a:pt x="3810" y="1"/>
                  </a:lnTo>
                  <a:close/>
                </a:path>
              </a:pathLst>
            </a:custGeom>
            <a:solidFill>
              <a:srgbClr val="DD8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3"/>
            <p:cNvSpPr/>
            <p:nvPr/>
          </p:nvSpPr>
          <p:spPr>
            <a:xfrm>
              <a:off x="5161050" y="2893050"/>
              <a:ext cx="257200" cy="179725"/>
            </a:xfrm>
            <a:custGeom>
              <a:avLst/>
              <a:gdLst/>
              <a:ahLst/>
              <a:cxnLst/>
              <a:rect l="l" t="t" r="r" b="b"/>
              <a:pathLst>
                <a:path w="10288" h="7189" extrusionOk="0">
                  <a:moveTo>
                    <a:pt x="6573" y="0"/>
                  </a:moveTo>
                  <a:lnTo>
                    <a:pt x="5168" y="2322"/>
                  </a:lnTo>
                  <a:lnTo>
                    <a:pt x="2989" y="2322"/>
                  </a:lnTo>
                  <a:lnTo>
                    <a:pt x="1560" y="1429"/>
                  </a:lnTo>
                  <a:cubicBezTo>
                    <a:pt x="1406" y="1337"/>
                    <a:pt x="1236" y="1291"/>
                    <a:pt x="1069" y="1291"/>
                  </a:cubicBezTo>
                  <a:cubicBezTo>
                    <a:pt x="782" y="1291"/>
                    <a:pt x="502" y="1424"/>
                    <a:pt x="322" y="1679"/>
                  </a:cubicBezTo>
                  <a:cubicBezTo>
                    <a:pt x="0" y="2143"/>
                    <a:pt x="179" y="2786"/>
                    <a:pt x="679" y="3024"/>
                  </a:cubicBezTo>
                  <a:lnTo>
                    <a:pt x="3108" y="4179"/>
                  </a:lnTo>
                  <a:cubicBezTo>
                    <a:pt x="3560" y="5370"/>
                    <a:pt x="5108" y="6156"/>
                    <a:pt x="5108" y="6156"/>
                  </a:cubicBezTo>
                  <a:cubicBezTo>
                    <a:pt x="5738" y="6834"/>
                    <a:pt x="7446" y="7189"/>
                    <a:pt x="8536" y="7189"/>
                  </a:cubicBezTo>
                  <a:cubicBezTo>
                    <a:pt x="8786" y="7189"/>
                    <a:pt x="9004" y="7170"/>
                    <a:pt x="9168" y="7132"/>
                  </a:cubicBezTo>
                  <a:cubicBezTo>
                    <a:pt x="10061" y="6918"/>
                    <a:pt x="10287" y="4048"/>
                    <a:pt x="10287" y="4048"/>
                  </a:cubicBezTo>
                  <a:lnTo>
                    <a:pt x="8633" y="0"/>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3"/>
            <p:cNvSpPr/>
            <p:nvPr/>
          </p:nvSpPr>
          <p:spPr>
            <a:xfrm>
              <a:off x="5234275" y="2842150"/>
              <a:ext cx="205700" cy="264075"/>
            </a:xfrm>
            <a:custGeom>
              <a:avLst/>
              <a:gdLst/>
              <a:ahLst/>
              <a:cxnLst/>
              <a:rect l="l" t="t" r="r" b="b"/>
              <a:pathLst>
                <a:path w="8228" h="10563" extrusionOk="0">
                  <a:moveTo>
                    <a:pt x="3952" y="1"/>
                  </a:moveTo>
                  <a:cubicBezTo>
                    <a:pt x="3581" y="1"/>
                    <a:pt x="3225" y="110"/>
                    <a:pt x="2929" y="334"/>
                  </a:cubicBezTo>
                  <a:lnTo>
                    <a:pt x="786" y="1977"/>
                  </a:lnTo>
                  <a:cubicBezTo>
                    <a:pt x="405" y="2286"/>
                    <a:pt x="346" y="2858"/>
                    <a:pt x="596" y="3215"/>
                  </a:cubicBezTo>
                  <a:cubicBezTo>
                    <a:pt x="773" y="3414"/>
                    <a:pt x="1023" y="3527"/>
                    <a:pt x="1275" y="3527"/>
                  </a:cubicBezTo>
                  <a:cubicBezTo>
                    <a:pt x="1431" y="3527"/>
                    <a:pt x="1586" y="3484"/>
                    <a:pt x="1727" y="3394"/>
                  </a:cubicBezTo>
                  <a:lnTo>
                    <a:pt x="3037" y="2572"/>
                  </a:lnTo>
                  <a:cubicBezTo>
                    <a:pt x="3272" y="2419"/>
                    <a:pt x="3538" y="2345"/>
                    <a:pt x="3803" y="2345"/>
                  </a:cubicBezTo>
                  <a:cubicBezTo>
                    <a:pt x="4035" y="2345"/>
                    <a:pt x="4266" y="2402"/>
                    <a:pt x="4477" y="2513"/>
                  </a:cubicBezTo>
                  <a:lnTo>
                    <a:pt x="4858" y="2703"/>
                  </a:lnTo>
                  <a:lnTo>
                    <a:pt x="2810" y="3596"/>
                  </a:lnTo>
                  <a:lnTo>
                    <a:pt x="643" y="4727"/>
                  </a:lnTo>
                  <a:cubicBezTo>
                    <a:pt x="179" y="4965"/>
                    <a:pt x="0" y="5537"/>
                    <a:pt x="250" y="5989"/>
                  </a:cubicBezTo>
                  <a:cubicBezTo>
                    <a:pt x="424" y="6293"/>
                    <a:pt x="743" y="6470"/>
                    <a:pt x="1074" y="6470"/>
                  </a:cubicBezTo>
                  <a:cubicBezTo>
                    <a:pt x="1197" y="6470"/>
                    <a:pt x="1322" y="6446"/>
                    <a:pt x="1441" y="6394"/>
                  </a:cubicBezTo>
                  <a:lnTo>
                    <a:pt x="5370" y="4644"/>
                  </a:lnTo>
                  <a:lnTo>
                    <a:pt x="5251" y="5691"/>
                  </a:lnTo>
                  <a:lnTo>
                    <a:pt x="3918" y="6704"/>
                  </a:lnTo>
                  <a:lnTo>
                    <a:pt x="1953" y="7704"/>
                  </a:lnTo>
                  <a:cubicBezTo>
                    <a:pt x="1560" y="7894"/>
                    <a:pt x="1405" y="8394"/>
                    <a:pt x="1608" y="8775"/>
                  </a:cubicBezTo>
                  <a:cubicBezTo>
                    <a:pt x="1762" y="9049"/>
                    <a:pt x="2039" y="9206"/>
                    <a:pt x="2329" y="9206"/>
                  </a:cubicBezTo>
                  <a:cubicBezTo>
                    <a:pt x="2442" y="9206"/>
                    <a:pt x="2557" y="9182"/>
                    <a:pt x="2667" y="9132"/>
                  </a:cubicBezTo>
                  <a:lnTo>
                    <a:pt x="4822" y="8120"/>
                  </a:lnTo>
                  <a:lnTo>
                    <a:pt x="6323" y="7108"/>
                  </a:lnTo>
                  <a:lnTo>
                    <a:pt x="5692" y="8239"/>
                  </a:lnTo>
                  <a:lnTo>
                    <a:pt x="4156" y="9359"/>
                  </a:lnTo>
                  <a:cubicBezTo>
                    <a:pt x="3870" y="9561"/>
                    <a:pt x="3799" y="9966"/>
                    <a:pt x="3989" y="10263"/>
                  </a:cubicBezTo>
                  <a:cubicBezTo>
                    <a:pt x="4114" y="10459"/>
                    <a:pt x="4333" y="10562"/>
                    <a:pt x="4556" y="10562"/>
                  </a:cubicBezTo>
                  <a:cubicBezTo>
                    <a:pt x="4671" y="10562"/>
                    <a:pt x="4788" y="10535"/>
                    <a:pt x="4894" y="10478"/>
                  </a:cubicBezTo>
                  <a:lnTo>
                    <a:pt x="6680" y="9418"/>
                  </a:lnTo>
                  <a:lnTo>
                    <a:pt x="7549" y="8466"/>
                  </a:lnTo>
                  <a:cubicBezTo>
                    <a:pt x="7775" y="8227"/>
                    <a:pt x="7906" y="7930"/>
                    <a:pt x="7954" y="7596"/>
                  </a:cubicBezTo>
                  <a:lnTo>
                    <a:pt x="8073" y="6704"/>
                  </a:lnTo>
                  <a:cubicBezTo>
                    <a:pt x="8228" y="5441"/>
                    <a:pt x="8013" y="4144"/>
                    <a:pt x="7418" y="3001"/>
                  </a:cubicBezTo>
                  <a:lnTo>
                    <a:pt x="6430" y="1131"/>
                  </a:lnTo>
                  <a:cubicBezTo>
                    <a:pt x="6204" y="679"/>
                    <a:pt x="5787" y="369"/>
                    <a:pt x="5311" y="262"/>
                  </a:cubicBezTo>
                  <a:lnTo>
                    <a:pt x="4322" y="36"/>
                  </a:lnTo>
                  <a:cubicBezTo>
                    <a:pt x="4198" y="12"/>
                    <a:pt x="4074" y="1"/>
                    <a:pt x="3952"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3"/>
            <p:cNvSpPr/>
            <p:nvPr/>
          </p:nvSpPr>
          <p:spPr>
            <a:xfrm>
              <a:off x="4506500" y="2831125"/>
              <a:ext cx="605175" cy="893000"/>
            </a:xfrm>
            <a:custGeom>
              <a:avLst/>
              <a:gdLst/>
              <a:ahLst/>
              <a:cxnLst/>
              <a:rect l="l" t="t" r="r" b="b"/>
              <a:pathLst>
                <a:path w="24207" h="35720" extrusionOk="0">
                  <a:moveTo>
                    <a:pt x="7573" y="1"/>
                  </a:moveTo>
                  <a:lnTo>
                    <a:pt x="715" y="918"/>
                  </a:lnTo>
                  <a:lnTo>
                    <a:pt x="1298" y="21218"/>
                  </a:lnTo>
                  <a:cubicBezTo>
                    <a:pt x="1358" y="23277"/>
                    <a:pt x="1251" y="25349"/>
                    <a:pt x="1013" y="27385"/>
                  </a:cubicBezTo>
                  <a:lnTo>
                    <a:pt x="1" y="35719"/>
                  </a:lnTo>
                  <a:lnTo>
                    <a:pt x="24206" y="35719"/>
                  </a:lnTo>
                  <a:lnTo>
                    <a:pt x="23408" y="26611"/>
                  </a:lnTo>
                  <a:cubicBezTo>
                    <a:pt x="23265" y="24920"/>
                    <a:pt x="23218" y="23218"/>
                    <a:pt x="23277" y="21527"/>
                  </a:cubicBezTo>
                  <a:lnTo>
                    <a:pt x="24039" y="287"/>
                  </a:lnTo>
                  <a:lnTo>
                    <a:pt x="168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3"/>
            <p:cNvSpPr/>
            <p:nvPr/>
          </p:nvSpPr>
          <p:spPr>
            <a:xfrm>
              <a:off x="4717250" y="2788575"/>
              <a:ext cx="188725" cy="65500"/>
            </a:xfrm>
            <a:custGeom>
              <a:avLst/>
              <a:gdLst/>
              <a:ahLst/>
              <a:cxnLst/>
              <a:rect l="l" t="t" r="r" b="b"/>
              <a:pathLst>
                <a:path w="7549" h="2620" extrusionOk="0">
                  <a:moveTo>
                    <a:pt x="0" y="0"/>
                  </a:moveTo>
                  <a:lnTo>
                    <a:pt x="2917" y="2620"/>
                  </a:lnTo>
                  <a:lnTo>
                    <a:pt x="4656" y="2620"/>
                  </a:lnTo>
                  <a:lnTo>
                    <a:pt x="7549" y="0"/>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3"/>
            <p:cNvSpPr/>
            <p:nvPr/>
          </p:nvSpPr>
          <p:spPr>
            <a:xfrm>
              <a:off x="4736600" y="2674875"/>
              <a:ext cx="159850" cy="305100"/>
            </a:xfrm>
            <a:custGeom>
              <a:avLst/>
              <a:gdLst/>
              <a:ahLst/>
              <a:cxnLst/>
              <a:rect l="l" t="t" r="r" b="b"/>
              <a:pathLst>
                <a:path w="6394" h="12204" extrusionOk="0">
                  <a:moveTo>
                    <a:pt x="6394" y="0"/>
                  </a:moveTo>
                  <a:lnTo>
                    <a:pt x="0" y="2822"/>
                  </a:lnTo>
                  <a:lnTo>
                    <a:pt x="0" y="6334"/>
                  </a:lnTo>
                  <a:lnTo>
                    <a:pt x="2143" y="7168"/>
                  </a:lnTo>
                  <a:lnTo>
                    <a:pt x="2905" y="9335"/>
                  </a:lnTo>
                  <a:lnTo>
                    <a:pt x="2560" y="11013"/>
                  </a:lnTo>
                  <a:lnTo>
                    <a:pt x="3370" y="12204"/>
                  </a:lnTo>
                  <a:lnTo>
                    <a:pt x="3989" y="11061"/>
                  </a:lnTo>
                  <a:lnTo>
                    <a:pt x="3608" y="9049"/>
                  </a:lnTo>
                  <a:lnTo>
                    <a:pt x="3882" y="7168"/>
                  </a:lnTo>
                  <a:lnTo>
                    <a:pt x="6394" y="5917"/>
                  </a:lnTo>
                  <a:lnTo>
                    <a:pt x="6394"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3"/>
            <p:cNvSpPr/>
            <p:nvPr/>
          </p:nvSpPr>
          <p:spPr>
            <a:xfrm>
              <a:off x="4736300" y="2677550"/>
              <a:ext cx="154200" cy="114375"/>
            </a:xfrm>
            <a:custGeom>
              <a:avLst/>
              <a:gdLst/>
              <a:ahLst/>
              <a:cxnLst/>
              <a:rect l="l" t="t" r="r" b="b"/>
              <a:pathLst>
                <a:path w="6168" h="4575" extrusionOk="0">
                  <a:moveTo>
                    <a:pt x="6168" y="0"/>
                  </a:moveTo>
                  <a:lnTo>
                    <a:pt x="0" y="2691"/>
                  </a:lnTo>
                  <a:lnTo>
                    <a:pt x="0" y="4382"/>
                  </a:lnTo>
                  <a:cubicBezTo>
                    <a:pt x="425" y="4508"/>
                    <a:pt x="862" y="4574"/>
                    <a:pt x="1298" y="4574"/>
                  </a:cubicBezTo>
                  <a:cubicBezTo>
                    <a:pt x="1681" y="4574"/>
                    <a:pt x="2061" y="4523"/>
                    <a:pt x="2429" y="4417"/>
                  </a:cubicBezTo>
                  <a:cubicBezTo>
                    <a:pt x="3584" y="4120"/>
                    <a:pt x="4572" y="3346"/>
                    <a:pt x="5227" y="2370"/>
                  </a:cubicBezTo>
                  <a:cubicBezTo>
                    <a:pt x="5703" y="1655"/>
                    <a:pt x="6013" y="846"/>
                    <a:pt x="6168" y="0"/>
                  </a:cubicBezTo>
                  <a:close/>
                </a:path>
              </a:pathLst>
            </a:custGeom>
            <a:solidFill>
              <a:srgbClr val="191919">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3"/>
            <p:cNvSpPr/>
            <p:nvPr/>
          </p:nvSpPr>
          <p:spPr>
            <a:xfrm>
              <a:off x="4695825" y="2831125"/>
              <a:ext cx="94375" cy="133075"/>
            </a:xfrm>
            <a:custGeom>
              <a:avLst/>
              <a:gdLst/>
              <a:ahLst/>
              <a:cxnLst/>
              <a:rect l="l" t="t" r="r" b="b"/>
              <a:pathLst>
                <a:path w="3775" h="5323" extrusionOk="0">
                  <a:moveTo>
                    <a:pt x="0" y="1"/>
                  </a:moveTo>
                  <a:lnTo>
                    <a:pt x="2703" y="5323"/>
                  </a:lnTo>
                  <a:lnTo>
                    <a:pt x="3774" y="3085"/>
                  </a:lnTo>
                  <a:lnTo>
                    <a:pt x="3774" y="918"/>
                  </a:lnTo>
                  <a:lnTo>
                    <a:pt x="0" y="1"/>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3"/>
            <p:cNvSpPr/>
            <p:nvPr/>
          </p:nvSpPr>
          <p:spPr>
            <a:xfrm>
              <a:off x="4833625" y="2831125"/>
              <a:ext cx="93800" cy="133075"/>
            </a:xfrm>
            <a:custGeom>
              <a:avLst/>
              <a:gdLst/>
              <a:ahLst/>
              <a:cxnLst/>
              <a:rect l="l" t="t" r="r" b="b"/>
              <a:pathLst>
                <a:path w="3752" h="5323" extrusionOk="0">
                  <a:moveTo>
                    <a:pt x="3751" y="1"/>
                  </a:moveTo>
                  <a:lnTo>
                    <a:pt x="1" y="918"/>
                  </a:lnTo>
                  <a:lnTo>
                    <a:pt x="203" y="2954"/>
                  </a:lnTo>
                  <a:lnTo>
                    <a:pt x="1334" y="5323"/>
                  </a:lnTo>
                  <a:lnTo>
                    <a:pt x="3751" y="1"/>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3"/>
            <p:cNvSpPr/>
            <p:nvPr/>
          </p:nvSpPr>
          <p:spPr>
            <a:xfrm>
              <a:off x="4805650" y="2979950"/>
              <a:ext cx="28000" cy="594450"/>
            </a:xfrm>
            <a:custGeom>
              <a:avLst/>
              <a:gdLst/>
              <a:ahLst/>
              <a:cxnLst/>
              <a:rect l="l" t="t" r="r" b="b"/>
              <a:pathLst>
                <a:path w="1120" h="23778" extrusionOk="0">
                  <a:moveTo>
                    <a:pt x="608" y="1"/>
                  </a:moveTo>
                  <a:lnTo>
                    <a:pt x="703" y="2061"/>
                  </a:lnTo>
                  <a:lnTo>
                    <a:pt x="0" y="4216"/>
                  </a:lnTo>
                  <a:lnTo>
                    <a:pt x="774" y="23777"/>
                  </a:lnTo>
                  <a:lnTo>
                    <a:pt x="429" y="4311"/>
                  </a:lnTo>
                  <a:lnTo>
                    <a:pt x="1120" y="2013"/>
                  </a:lnTo>
                  <a:lnTo>
                    <a:pt x="608" y="1"/>
                  </a:ln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3"/>
            <p:cNvSpPr/>
            <p:nvPr/>
          </p:nvSpPr>
          <p:spPr>
            <a:xfrm>
              <a:off x="4839275" y="2972225"/>
              <a:ext cx="20875" cy="20850"/>
            </a:xfrm>
            <a:custGeom>
              <a:avLst/>
              <a:gdLst/>
              <a:ahLst/>
              <a:cxnLst/>
              <a:rect l="l" t="t" r="r" b="b"/>
              <a:pathLst>
                <a:path w="835" h="834" extrusionOk="0">
                  <a:moveTo>
                    <a:pt x="418" y="0"/>
                  </a:moveTo>
                  <a:cubicBezTo>
                    <a:pt x="191" y="0"/>
                    <a:pt x="1" y="179"/>
                    <a:pt x="1" y="417"/>
                  </a:cubicBezTo>
                  <a:cubicBezTo>
                    <a:pt x="1" y="643"/>
                    <a:pt x="179" y="834"/>
                    <a:pt x="418" y="834"/>
                  </a:cubicBezTo>
                  <a:cubicBezTo>
                    <a:pt x="632" y="834"/>
                    <a:pt x="834" y="655"/>
                    <a:pt x="834" y="417"/>
                  </a:cubicBezTo>
                  <a:cubicBezTo>
                    <a:pt x="834" y="191"/>
                    <a:pt x="632" y="0"/>
                    <a:pt x="418"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3"/>
            <p:cNvSpPr/>
            <p:nvPr/>
          </p:nvSpPr>
          <p:spPr>
            <a:xfrm>
              <a:off x="4828275" y="3082950"/>
              <a:ext cx="20850" cy="21150"/>
            </a:xfrm>
            <a:custGeom>
              <a:avLst/>
              <a:gdLst/>
              <a:ahLst/>
              <a:cxnLst/>
              <a:rect l="l" t="t" r="r" b="b"/>
              <a:pathLst>
                <a:path w="834" h="846" extrusionOk="0">
                  <a:moveTo>
                    <a:pt x="417" y="0"/>
                  </a:moveTo>
                  <a:cubicBezTo>
                    <a:pt x="203" y="0"/>
                    <a:pt x="0" y="179"/>
                    <a:pt x="0" y="417"/>
                  </a:cubicBezTo>
                  <a:cubicBezTo>
                    <a:pt x="0" y="643"/>
                    <a:pt x="203" y="846"/>
                    <a:pt x="417" y="846"/>
                  </a:cubicBezTo>
                  <a:cubicBezTo>
                    <a:pt x="643" y="846"/>
                    <a:pt x="834" y="667"/>
                    <a:pt x="834" y="417"/>
                  </a:cubicBezTo>
                  <a:cubicBezTo>
                    <a:pt x="834" y="191"/>
                    <a:pt x="643" y="0"/>
                    <a:pt x="417"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3"/>
            <p:cNvSpPr/>
            <p:nvPr/>
          </p:nvSpPr>
          <p:spPr>
            <a:xfrm>
              <a:off x="4833625" y="3225500"/>
              <a:ext cx="20875" cy="20875"/>
            </a:xfrm>
            <a:custGeom>
              <a:avLst/>
              <a:gdLst/>
              <a:ahLst/>
              <a:cxnLst/>
              <a:rect l="l" t="t" r="r" b="b"/>
              <a:pathLst>
                <a:path w="835" h="835" extrusionOk="0">
                  <a:moveTo>
                    <a:pt x="437" y="1"/>
                  </a:moveTo>
                  <a:cubicBezTo>
                    <a:pt x="431" y="1"/>
                    <a:pt x="424" y="1"/>
                    <a:pt x="417" y="1"/>
                  </a:cubicBezTo>
                  <a:cubicBezTo>
                    <a:pt x="191" y="1"/>
                    <a:pt x="1" y="180"/>
                    <a:pt x="1" y="418"/>
                  </a:cubicBezTo>
                  <a:cubicBezTo>
                    <a:pt x="1" y="644"/>
                    <a:pt x="179" y="835"/>
                    <a:pt x="417" y="835"/>
                  </a:cubicBezTo>
                  <a:cubicBezTo>
                    <a:pt x="644" y="835"/>
                    <a:pt x="834" y="656"/>
                    <a:pt x="834" y="418"/>
                  </a:cubicBezTo>
                  <a:cubicBezTo>
                    <a:pt x="834" y="187"/>
                    <a:pt x="655" y="1"/>
                    <a:pt x="437" y="1"/>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3"/>
            <p:cNvSpPr/>
            <p:nvPr/>
          </p:nvSpPr>
          <p:spPr>
            <a:xfrm>
              <a:off x="4838700" y="3367800"/>
              <a:ext cx="20850" cy="20875"/>
            </a:xfrm>
            <a:custGeom>
              <a:avLst/>
              <a:gdLst/>
              <a:ahLst/>
              <a:cxnLst/>
              <a:rect l="l" t="t" r="r" b="b"/>
              <a:pathLst>
                <a:path w="834" h="835" extrusionOk="0">
                  <a:moveTo>
                    <a:pt x="417" y="1"/>
                  </a:moveTo>
                  <a:cubicBezTo>
                    <a:pt x="202" y="1"/>
                    <a:pt x="0" y="179"/>
                    <a:pt x="0" y="417"/>
                  </a:cubicBezTo>
                  <a:cubicBezTo>
                    <a:pt x="0" y="644"/>
                    <a:pt x="179" y="834"/>
                    <a:pt x="417" y="834"/>
                  </a:cubicBezTo>
                  <a:cubicBezTo>
                    <a:pt x="643" y="834"/>
                    <a:pt x="833" y="655"/>
                    <a:pt x="833" y="417"/>
                  </a:cubicBezTo>
                  <a:cubicBezTo>
                    <a:pt x="833" y="179"/>
                    <a:pt x="643" y="1"/>
                    <a:pt x="417" y="1"/>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3"/>
            <p:cNvSpPr/>
            <p:nvPr/>
          </p:nvSpPr>
          <p:spPr>
            <a:xfrm>
              <a:off x="4843450" y="3510375"/>
              <a:ext cx="20850" cy="20875"/>
            </a:xfrm>
            <a:custGeom>
              <a:avLst/>
              <a:gdLst/>
              <a:ahLst/>
              <a:cxnLst/>
              <a:rect l="l" t="t" r="r" b="b"/>
              <a:pathLst>
                <a:path w="834" h="835" extrusionOk="0">
                  <a:moveTo>
                    <a:pt x="417" y="1"/>
                  </a:moveTo>
                  <a:cubicBezTo>
                    <a:pt x="191" y="1"/>
                    <a:pt x="1" y="179"/>
                    <a:pt x="1" y="417"/>
                  </a:cubicBezTo>
                  <a:cubicBezTo>
                    <a:pt x="1" y="644"/>
                    <a:pt x="191" y="834"/>
                    <a:pt x="417" y="834"/>
                  </a:cubicBezTo>
                  <a:cubicBezTo>
                    <a:pt x="655" y="834"/>
                    <a:pt x="834" y="644"/>
                    <a:pt x="834" y="417"/>
                  </a:cubicBezTo>
                  <a:cubicBezTo>
                    <a:pt x="834" y="179"/>
                    <a:pt x="655" y="1"/>
                    <a:pt x="417" y="1"/>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3"/>
            <p:cNvSpPr/>
            <p:nvPr/>
          </p:nvSpPr>
          <p:spPr>
            <a:xfrm>
              <a:off x="4695825" y="2788575"/>
              <a:ext cx="94375" cy="154800"/>
            </a:xfrm>
            <a:custGeom>
              <a:avLst/>
              <a:gdLst/>
              <a:ahLst/>
              <a:cxnLst/>
              <a:rect l="l" t="t" r="r" b="b"/>
              <a:pathLst>
                <a:path w="3775" h="6192" extrusionOk="0">
                  <a:moveTo>
                    <a:pt x="857" y="0"/>
                  </a:moveTo>
                  <a:lnTo>
                    <a:pt x="0" y="1703"/>
                  </a:lnTo>
                  <a:lnTo>
                    <a:pt x="2488" y="6191"/>
                  </a:lnTo>
                  <a:lnTo>
                    <a:pt x="3774" y="2620"/>
                  </a:lnTo>
                  <a:lnTo>
                    <a:pt x="8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3"/>
            <p:cNvSpPr/>
            <p:nvPr/>
          </p:nvSpPr>
          <p:spPr>
            <a:xfrm>
              <a:off x="4833625" y="2788575"/>
              <a:ext cx="93800" cy="154800"/>
            </a:xfrm>
            <a:custGeom>
              <a:avLst/>
              <a:gdLst/>
              <a:ahLst/>
              <a:cxnLst/>
              <a:rect l="l" t="t" r="r" b="b"/>
              <a:pathLst>
                <a:path w="3752" h="6192" extrusionOk="0">
                  <a:moveTo>
                    <a:pt x="2894" y="0"/>
                  </a:moveTo>
                  <a:lnTo>
                    <a:pt x="1" y="2620"/>
                  </a:lnTo>
                  <a:lnTo>
                    <a:pt x="1263" y="6191"/>
                  </a:lnTo>
                  <a:lnTo>
                    <a:pt x="3751" y="1703"/>
                  </a:lnTo>
                  <a:lnTo>
                    <a:pt x="28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3"/>
            <p:cNvSpPr/>
            <p:nvPr/>
          </p:nvSpPr>
          <p:spPr>
            <a:xfrm>
              <a:off x="4578250" y="2352650"/>
              <a:ext cx="353625" cy="409425"/>
            </a:xfrm>
            <a:custGeom>
              <a:avLst/>
              <a:gdLst/>
              <a:ahLst/>
              <a:cxnLst/>
              <a:rect l="l" t="t" r="r" b="b"/>
              <a:pathLst>
                <a:path w="14145" h="16377" extrusionOk="0">
                  <a:moveTo>
                    <a:pt x="7004" y="0"/>
                  </a:moveTo>
                  <a:cubicBezTo>
                    <a:pt x="6728" y="0"/>
                    <a:pt x="6449" y="18"/>
                    <a:pt x="6167" y="54"/>
                  </a:cubicBezTo>
                  <a:cubicBezTo>
                    <a:pt x="2524" y="507"/>
                    <a:pt x="0" y="3948"/>
                    <a:pt x="655" y="7579"/>
                  </a:cubicBezTo>
                  <a:lnTo>
                    <a:pt x="1334" y="11210"/>
                  </a:lnTo>
                  <a:cubicBezTo>
                    <a:pt x="1882" y="14229"/>
                    <a:pt x="4516" y="16377"/>
                    <a:pt x="7508" y="16377"/>
                  </a:cubicBezTo>
                  <a:cubicBezTo>
                    <a:pt x="7761" y="16377"/>
                    <a:pt x="8017" y="16362"/>
                    <a:pt x="8275" y="16330"/>
                  </a:cubicBezTo>
                  <a:cubicBezTo>
                    <a:pt x="11692" y="15913"/>
                    <a:pt x="14145" y="12853"/>
                    <a:pt x="13787" y="9424"/>
                  </a:cubicBezTo>
                  <a:lnTo>
                    <a:pt x="13395" y="5769"/>
                  </a:lnTo>
                  <a:cubicBezTo>
                    <a:pt x="13054" y="2445"/>
                    <a:pt x="10247" y="0"/>
                    <a:pt x="7004"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3"/>
            <p:cNvSpPr/>
            <p:nvPr/>
          </p:nvSpPr>
          <p:spPr>
            <a:xfrm>
              <a:off x="4494600" y="2223025"/>
              <a:ext cx="527775" cy="392325"/>
            </a:xfrm>
            <a:custGeom>
              <a:avLst/>
              <a:gdLst/>
              <a:ahLst/>
              <a:cxnLst/>
              <a:rect l="l" t="t" r="r" b="b"/>
              <a:pathLst>
                <a:path w="21111" h="15693" extrusionOk="0">
                  <a:moveTo>
                    <a:pt x="16491" y="1"/>
                  </a:moveTo>
                  <a:cubicBezTo>
                    <a:pt x="15836" y="715"/>
                    <a:pt x="15419" y="1584"/>
                    <a:pt x="15490" y="2560"/>
                  </a:cubicBezTo>
                  <a:cubicBezTo>
                    <a:pt x="14859" y="1453"/>
                    <a:pt x="13669" y="715"/>
                    <a:pt x="12407" y="453"/>
                  </a:cubicBezTo>
                  <a:cubicBezTo>
                    <a:pt x="12004" y="372"/>
                    <a:pt x="11595" y="335"/>
                    <a:pt x="11185" y="335"/>
                  </a:cubicBezTo>
                  <a:cubicBezTo>
                    <a:pt x="10322" y="335"/>
                    <a:pt x="9455" y="500"/>
                    <a:pt x="8632" y="774"/>
                  </a:cubicBezTo>
                  <a:cubicBezTo>
                    <a:pt x="7549" y="1132"/>
                    <a:pt x="6513" y="1644"/>
                    <a:pt x="5596" y="2334"/>
                  </a:cubicBezTo>
                  <a:cubicBezTo>
                    <a:pt x="5227" y="2620"/>
                    <a:pt x="4870" y="2918"/>
                    <a:pt x="4453" y="3132"/>
                  </a:cubicBezTo>
                  <a:cubicBezTo>
                    <a:pt x="4132" y="3311"/>
                    <a:pt x="3766" y="3431"/>
                    <a:pt x="3396" y="3431"/>
                  </a:cubicBezTo>
                  <a:cubicBezTo>
                    <a:pt x="3300" y="3431"/>
                    <a:pt x="3204" y="3423"/>
                    <a:pt x="3108" y="3406"/>
                  </a:cubicBezTo>
                  <a:cubicBezTo>
                    <a:pt x="2667" y="3310"/>
                    <a:pt x="2310" y="2870"/>
                    <a:pt x="2251" y="2406"/>
                  </a:cubicBezTo>
                  <a:cubicBezTo>
                    <a:pt x="1251" y="3287"/>
                    <a:pt x="417" y="4442"/>
                    <a:pt x="203" y="5775"/>
                  </a:cubicBezTo>
                  <a:cubicBezTo>
                    <a:pt x="0" y="7097"/>
                    <a:pt x="536" y="8585"/>
                    <a:pt x="1691" y="9252"/>
                  </a:cubicBezTo>
                  <a:cubicBezTo>
                    <a:pt x="2243" y="9573"/>
                    <a:pt x="2887" y="9682"/>
                    <a:pt x="3535" y="9682"/>
                  </a:cubicBezTo>
                  <a:cubicBezTo>
                    <a:pt x="3726" y="9682"/>
                    <a:pt x="3918" y="9673"/>
                    <a:pt x="4108" y="9656"/>
                  </a:cubicBezTo>
                  <a:cubicBezTo>
                    <a:pt x="5858" y="9490"/>
                    <a:pt x="7513" y="8787"/>
                    <a:pt x="9168" y="8168"/>
                  </a:cubicBezTo>
                  <a:cubicBezTo>
                    <a:pt x="10553" y="7640"/>
                    <a:pt x="12055" y="7212"/>
                    <a:pt x="13541" y="7212"/>
                  </a:cubicBezTo>
                  <a:cubicBezTo>
                    <a:pt x="13830" y="7212"/>
                    <a:pt x="14119" y="7228"/>
                    <a:pt x="14407" y="7263"/>
                  </a:cubicBezTo>
                  <a:cubicBezTo>
                    <a:pt x="14097" y="8109"/>
                    <a:pt x="14097" y="9061"/>
                    <a:pt x="14407" y="9906"/>
                  </a:cubicBezTo>
                  <a:cubicBezTo>
                    <a:pt x="14717" y="10752"/>
                    <a:pt x="15324" y="11430"/>
                    <a:pt x="16121" y="11871"/>
                  </a:cubicBezTo>
                  <a:cubicBezTo>
                    <a:pt x="16026" y="12573"/>
                    <a:pt x="15919" y="13276"/>
                    <a:pt x="16026" y="13955"/>
                  </a:cubicBezTo>
                  <a:cubicBezTo>
                    <a:pt x="16133" y="14645"/>
                    <a:pt x="16455" y="15324"/>
                    <a:pt x="17050" y="15693"/>
                  </a:cubicBezTo>
                  <a:lnTo>
                    <a:pt x="19693" y="10395"/>
                  </a:lnTo>
                  <a:cubicBezTo>
                    <a:pt x="20443" y="8585"/>
                    <a:pt x="21110" y="4680"/>
                    <a:pt x="17324" y="3668"/>
                  </a:cubicBezTo>
                  <a:cubicBezTo>
                    <a:pt x="18312" y="3418"/>
                    <a:pt x="19217" y="2703"/>
                    <a:pt x="19693" y="1810"/>
                  </a:cubicBezTo>
                  <a:cubicBezTo>
                    <a:pt x="19581" y="1802"/>
                    <a:pt x="19468" y="1798"/>
                    <a:pt x="19355" y="1798"/>
                  </a:cubicBezTo>
                  <a:cubicBezTo>
                    <a:pt x="18339" y="1798"/>
                    <a:pt x="17298" y="2134"/>
                    <a:pt x="16526" y="2798"/>
                  </a:cubicBezTo>
                  <a:cubicBezTo>
                    <a:pt x="16907" y="1941"/>
                    <a:pt x="16895" y="846"/>
                    <a:pt x="16491"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3"/>
            <p:cNvSpPr/>
            <p:nvPr/>
          </p:nvSpPr>
          <p:spPr>
            <a:xfrm>
              <a:off x="4514250" y="2231075"/>
              <a:ext cx="368525" cy="169525"/>
            </a:xfrm>
            <a:custGeom>
              <a:avLst/>
              <a:gdLst/>
              <a:ahLst/>
              <a:cxnLst/>
              <a:rect l="l" t="t" r="r" b="b"/>
              <a:pathLst>
                <a:path w="14741" h="6781" extrusionOk="0">
                  <a:moveTo>
                    <a:pt x="10425" y="1"/>
                  </a:moveTo>
                  <a:cubicBezTo>
                    <a:pt x="9561" y="1"/>
                    <a:pt x="8691" y="163"/>
                    <a:pt x="7870" y="429"/>
                  </a:cubicBezTo>
                  <a:cubicBezTo>
                    <a:pt x="6787" y="786"/>
                    <a:pt x="5751" y="1310"/>
                    <a:pt x="4834" y="2000"/>
                  </a:cubicBezTo>
                  <a:cubicBezTo>
                    <a:pt x="4465" y="2274"/>
                    <a:pt x="4108" y="2572"/>
                    <a:pt x="3691" y="2798"/>
                  </a:cubicBezTo>
                  <a:cubicBezTo>
                    <a:pt x="3360" y="2978"/>
                    <a:pt x="2992" y="3097"/>
                    <a:pt x="2634" y="3097"/>
                  </a:cubicBezTo>
                  <a:cubicBezTo>
                    <a:pt x="2541" y="3097"/>
                    <a:pt x="2448" y="3089"/>
                    <a:pt x="2358" y="3072"/>
                  </a:cubicBezTo>
                  <a:cubicBezTo>
                    <a:pt x="1893" y="2977"/>
                    <a:pt x="1548" y="2536"/>
                    <a:pt x="1488" y="2072"/>
                  </a:cubicBezTo>
                  <a:cubicBezTo>
                    <a:pt x="1012" y="2488"/>
                    <a:pt x="584" y="2977"/>
                    <a:pt x="226" y="3500"/>
                  </a:cubicBezTo>
                  <a:cubicBezTo>
                    <a:pt x="215" y="3524"/>
                    <a:pt x="215" y="3560"/>
                    <a:pt x="191" y="3572"/>
                  </a:cubicBezTo>
                  <a:cubicBezTo>
                    <a:pt x="0" y="4298"/>
                    <a:pt x="60" y="5072"/>
                    <a:pt x="476" y="5667"/>
                  </a:cubicBezTo>
                  <a:cubicBezTo>
                    <a:pt x="977" y="6382"/>
                    <a:pt x="1869" y="6727"/>
                    <a:pt x="2727" y="6775"/>
                  </a:cubicBezTo>
                  <a:cubicBezTo>
                    <a:pt x="2801" y="6778"/>
                    <a:pt x="2876" y="6780"/>
                    <a:pt x="2950" y="6780"/>
                  </a:cubicBezTo>
                  <a:cubicBezTo>
                    <a:pt x="4285" y="6780"/>
                    <a:pt x="5551" y="6185"/>
                    <a:pt x="6668" y="5429"/>
                  </a:cubicBezTo>
                  <a:cubicBezTo>
                    <a:pt x="7846" y="4655"/>
                    <a:pt x="8918" y="3727"/>
                    <a:pt x="10156" y="3024"/>
                  </a:cubicBezTo>
                  <a:cubicBezTo>
                    <a:pt x="11081" y="2500"/>
                    <a:pt x="12258" y="2041"/>
                    <a:pt x="13484" y="2041"/>
                  </a:cubicBezTo>
                  <a:cubicBezTo>
                    <a:pt x="13900" y="2041"/>
                    <a:pt x="14321" y="2094"/>
                    <a:pt x="14740" y="2215"/>
                  </a:cubicBezTo>
                  <a:cubicBezTo>
                    <a:pt x="14097" y="1119"/>
                    <a:pt x="12907" y="393"/>
                    <a:pt x="11656" y="119"/>
                  </a:cubicBezTo>
                  <a:cubicBezTo>
                    <a:pt x="11251" y="38"/>
                    <a:pt x="10839" y="1"/>
                    <a:pt x="1042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3"/>
            <p:cNvSpPr/>
            <p:nvPr/>
          </p:nvSpPr>
          <p:spPr>
            <a:xfrm>
              <a:off x="4888400" y="2314700"/>
              <a:ext cx="117900" cy="144850"/>
            </a:xfrm>
            <a:custGeom>
              <a:avLst/>
              <a:gdLst/>
              <a:ahLst/>
              <a:cxnLst/>
              <a:rect l="l" t="t" r="r" b="b"/>
              <a:pathLst>
                <a:path w="4716" h="5794" extrusionOk="0">
                  <a:moveTo>
                    <a:pt x="1620" y="1"/>
                  </a:moveTo>
                  <a:cubicBezTo>
                    <a:pt x="846" y="513"/>
                    <a:pt x="238" y="1406"/>
                    <a:pt x="119" y="2322"/>
                  </a:cubicBezTo>
                  <a:cubicBezTo>
                    <a:pt x="0" y="3251"/>
                    <a:pt x="298" y="4204"/>
                    <a:pt x="917" y="4894"/>
                  </a:cubicBezTo>
                  <a:cubicBezTo>
                    <a:pt x="1251" y="5275"/>
                    <a:pt x="1667" y="5549"/>
                    <a:pt x="2143" y="5704"/>
                  </a:cubicBezTo>
                  <a:cubicBezTo>
                    <a:pt x="2342" y="5763"/>
                    <a:pt x="2546" y="5794"/>
                    <a:pt x="2749" y="5794"/>
                  </a:cubicBezTo>
                  <a:cubicBezTo>
                    <a:pt x="3034" y="5794"/>
                    <a:pt x="3315" y="5734"/>
                    <a:pt x="3572" y="5608"/>
                  </a:cubicBezTo>
                  <a:cubicBezTo>
                    <a:pt x="4013" y="5394"/>
                    <a:pt x="4322" y="5001"/>
                    <a:pt x="4537" y="4537"/>
                  </a:cubicBezTo>
                  <a:cubicBezTo>
                    <a:pt x="4715" y="2739"/>
                    <a:pt x="4191" y="703"/>
                    <a:pt x="1620"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3"/>
            <p:cNvSpPr/>
            <p:nvPr/>
          </p:nvSpPr>
          <p:spPr>
            <a:xfrm>
              <a:off x="4742250" y="2459775"/>
              <a:ext cx="129800" cy="164800"/>
            </a:xfrm>
            <a:custGeom>
              <a:avLst/>
              <a:gdLst/>
              <a:ahLst/>
              <a:cxnLst/>
              <a:rect l="l" t="t" r="r" b="b"/>
              <a:pathLst>
                <a:path w="5192" h="6592" extrusionOk="0">
                  <a:moveTo>
                    <a:pt x="3133" y="0"/>
                  </a:moveTo>
                  <a:cubicBezTo>
                    <a:pt x="3054" y="0"/>
                    <a:pt x="2974" y="7"/>
                    <a:pt x="2894" y="20"/>
                  </a:cubicBezTo>
                  <a:lnTo>
                    <a:pt x="0" y="460"/>
                  </a:lnTo>
                  <a:cubicBezTo>
                    <a:pt x="75" y="449"/>
                    <a:pt x="149" y="444"/>
                    <a:pt x="222" y="444"/>
                  </a:cubicBezTo>
                  <a:cubicBezTo>
                    <a:pt x="943" y="444"/>
                    <a:pt x="1571" y="962"/>
                    <a:pt x="1679" y="1687"/>
                  </a:cubicBezTo>
                  <a:lnTo>
                    <a:pt x="2179" y="4937"/>
                  </a:lnTo>
                  <a:cubicBezTo>
                    <a:pt x="2296" y="5717"/>
                    <a:pt x="1786" y="6452"/>
                    <a:pt x="1017" y="6584"/>
                  </a:cubicBezTo>
                  <a:lnTo>
                    <a:pt x="1017" y="6584"/>
                  </a:lnTo>
                  <a:lnTo>
                    <a:pt x="3846" y="6151"/>
                  </a:lnTo>
                  <a:cubicBezTo>
                    <a:pt x="4656" y="6032"/>
                    <a:pt x="5192" y="5282"/>
                    <a:pt x="5072" y="4485"/>
                  </a:cubicBezTo>
                  <a:lnTo>
                    <a:pt x="4560" y="1234"/>
                  </a:lnTo>
                  <a:cubicBezTo>
                    <a:pt x="4453" y="516"/>
                    <a:pt x="3844" y="0"/>
                    <a:pt x="3133" y="0"/>
                  </a:cubicBezTo>
                  <a:close/>
                  <a:moveTo>
                    <a:pt x="1017" y="6584"/>
                  </a:moveTo>
                  <a:lnTo>
                    <a:pt x="965" y="6592"/>
                  </a:lnTo>
                  <a:cubicBezTo>
                    <a:pt x="982" y="6590"/>
                    <a:pt x="999" y="6587"/>
                    <a:pt x="1017" y="6584"/>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3"/>
            <p:cNvSpPr/>
            <p:nvPr/>
          </p:nvSpPr>
          <p:spPr>
            <a:xfrm>
              <a:off x="4519600" y="2470800"/>
              <a:ext cx="280125" cy="183675"/>
            </a:xfrm>
            <a:custGeom>
              <a:avLst/>
              <a:gdLst/>
              <a:ahLst/>
              <a:cxnLst/>
              <a:rect l="l" t="t" r="r" b="b"/>
              <a:pathLst>
                <a:path w="11205" h="7347" extrusionOk="0">
                  <a:moveTo>
                    <a:pt x="9142" y="0"/>
                  </a:moveTo>
                  <a:cubicBezTo>
                    <a:pt x="9064" y="0"/>
                    <a:pt x="8986" y="6"/>
                    <a:pt x="8906" y="19"/>
                  </a:cubicBezTo>
                  <a:lnTo>
                    <a:pt x="4227" y="757"/>
                  </a:lnTo>
                  <a:lnTo>
                    <a:pt x="1334" y="1198"/>
                  </a:lnTo>
                  <a:cubicBezTo>
                    <a:pt x="536" y="1317"/>
                    <a:pt x="1" y="2067"/>
                    <a:pt x="120" y="2865"/>
                  </a:cubicBezTo>
                  <a:lnTo>
                    <a:pt x="620" y="6115"/>
                  </a:lnTo>
                  <a:cubicBezTo>
                    <a:pt x="728" y="6838"/>
                    <a:pt x="1354" y="7346"/>
                    <a:pt x="2064" y="7346"/>
                  </a:cubicBezTo>
                  <a:cubicBezTo>
                    <a:pt x="2138" y="7346"/>
                    <a:pt x="2212" y="7341"/>
                    <a:pt x="2287" y="7330"/>
                  </a:cubicBezTo>
                  <a:lnTo>
                    <a:pt x="5180" y="6889"/>
                  </a:lnTo>
                  <a:lnTo>
                    <a:pt x="9871" y="6151"/>
                  </a:lnTo>
                  <a:cubicBezTo>
                    <a:pt x="10669" y="6032"/>
                    <a:pt x="11204" y="5294"/>
                    <a:pt x="11085" y="4496"/>
                  </a:cubicBezTo>
                  <a:lnTo>
                    <a:pt x="10585" y="1246"/>
                  </a:lnTo>
                  <a:cubicBezTo>
                    <a:pt x="10478" y="526"/>
                    <a:pt x="9857" y="0"/>
                    <a:pt x="914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3"/>
            <p:cNvSpPr/>
            <p:nvPr/>
          </p:nvSpPr>
          <p:spPr>
            <a:xfrm>
              <a:off x="4543425" y="2522300"/>
              <a:ext cx="32450" cy="30400"/>
            </a:xfrm>
            <a:custGeom>
              <a:avLst/>
              <a:gdLst/>
              <a:ahLst/>
              <a:cxnLst/>
              <a:rect l="l" t="t" r="r" b="b"/>
              <a:pathLst>
                <a:path w="1298" h="1216" extrusionOk="0">
                  <a:moveTo>
                    <a:pt x="637" y="1"/>
                  </a:moveTo>
                  <a:cubicBezTo>
                    <a:pt x="607" y="1"/>
                    <a:pt x="578" y="3"/>
                    <a:pt x="548" y="7"/>
                  </a:cubicBezTo>
                  <a:cubicBezTo>
                    <a:pt x="214" y="67"/>
                    <a:pt x="0" y="376"/>
                    <a:pt x="36" y="710"/>
                  </a:cubicBezTo>
                  <a:cubicBezTo>
                    <a:pt x="101" y="1002"/>
                    <a:pt x="363" y="1216"/>
                    <a:pt x="652" y="1216"/>
                  </a:cubicBezTo>
                  <a:cubicBezTo>
                    <a:pt x="681" y="1216"/>
                    <a:pt x="709" y="1214"/>
                    <a:pt x="738" y="1210"/>
                  </a:cubicBezTo>
                  <a:cubicBezTo>
                    <a:pt x="1072" y="1150"/>
                    <a:pt x="1298" y="841"/>
                    <a:pt x="1250" y="507"/>
                  </a:cubicBezTo>
                  <a:cubicBezTo>
                    <a:pt x="1196" y="215"/>
                    <a:pt x="935" y="1"/>
                    <a:pt x="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3"/>
            <p:cNvSpPr/>
            <p:nvPr/>
          </p:nvSpPr>
          <p:spPr>
            <a:xfrm>
              <a:off x="4549375" y="2561650"/>
              <a:ext cx="39000" cy="72250"/>
            </a:xfrm>
            <a:custGeom>
              <a:avLst/>
              <a:gdLst/>
              <a:ahLst/>
              <a:cxnLst/>
              <a:rect l="l" t="t" r="r" b="b"/>
              <a:pathLst>
                <a:path w="1560" h="2890" extrusionOk="0">
                  <a:moveTo>
                    <a:pt x="620" y="1"/>
                  </a:moveTo>
                  <a:cubicBezTo>
                    <a:pt x="596" y="1"/>
                    <a:pt x="572" y="2"/>
                    <a:pt x="548" y="5"/>
                  </a:cubicBezTo>
                  <a:cubicBezTo>
                    <a:pt x="226" y="64"/>
                    <a:pt x="0" y="386"/>
                    <a:pt x="48" y="707"/>
                  </a:cubicBezTo>
                  <a:lnTo>
                    <a:pt x="298" y="2374"/>
                  </a:lnTo>
                  <a:cubicBezTo>
                    <a:pt x="353" y="2683"/>
                    <a:pt x="623" y="2890"/>
                    <a:pt x="928" y="2890"/>
                  </a:cubicBezTo>
                  <a:cubicBezTo>
                    <a:pt x="952" y="2890"/>
                    <a:pt x="976" y="2889"/>
                    <a:pt x="1000" y="2886"/>
                  </a:cubicBezTo>
                  <a:cubicBezTo>
                    <a:pt x="1334" y="2838"/>
                    <a:pt x="1560" y="2529"/>
                    <a:pt x="1500" y="2184"/>
                  </a:cubicBezTo>
                  <a:lnTo>
                    <a:pt x="1250" y="517"/>
                  </a:lnTo>
                  <a:cubicBezTo>
                    <a:pt x="1195" y="208"/>
                    <a:pt x="925" y="1"/>
                    <a:pt x="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3"/>
            <p:cNvSpPr/>
            <p:nvPr/>
          </p:nvSpPr>
          <p:spPr>
            <a:xfrm>
              <a:off x="4840775" y="2483475"/>
              <a:ext cx="152725" cy="71750"/>
            </a:xfrm>
            <a:custGeom>
              <a:avLst/>
              <a:gdLst/>
              <a:ahLst/>
              <a:cxnLst/>
              <a:rect l="l" t="t" r="r" b="b"/>
              <a:pathLst>
                <a:path w="6109" h="2870" extrusionOk="0">
                  <a:moveTo>
                    <a:pt x="5882" y="0"/>
                  </a:moveTo>
                  <a:lnTo>
                    <a:pt x="0" y="1048"/>
                  </a:lnTo>
                  <a:lnTo>
                    <a:pt x="310" y="2870"/>
                  </a:lnTo>
                  <a:lnTo>
                    <a:pt x="6108" y="1870"/>
                  </a:lnTo>
                  <a:lnTo>
                    <a:pt x="5882"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3"/>
            <p:cNvSpPr/>
            <p:nvPr/>
          </p:nvSpPr>
          <p:spPr>
            <a:xfrm>
              <a:off x="4897925" y="2526525"/>
              <a:ext cx="116400" cy="115775"/>
            </a:xfrm>
            <a:custGeom>
              <a:avLst/>
              <a:gdLst/>
              <a:ahLst/>
              <a:cxnLst/>
              <a:rect l="l" t="t" r="r" b="b"/>
              <a:pathLst>
                <a:path w="4656" h="4631" extrusionOk="0">
                  <a:moveTo>
                    <a:pt x="3292" y="0"/>
                  </a:moveTo>
                  <a:cubicBezTo>
                    <a:pt x="2856" y="0"/>
                    <a:pt x="2433" y="236"/>
                    <a:pt x="2084" y="505"/>
                  </a:cubicBezTo>
                  <a:cubicBezTo>
                    <a:pt x="1084" y="1291"/>
                    <a:pt x="0" y="2993"/>
                    <a:pt x="1072" y="4148"/>
                  </a:cubicBezTo>
                  <a:cubicBezTo>
                    <a:pt x="1360" y="4476"/>
                    <a:pt x="1782" y="4630"/>
                    <a:pt x="2204" y="4630"/>
                  </a:cubicBezTo>
                  <a:cubicBezTo>
                    <a:pt x="2288" y="4630"/>
                    <a:pt x="2371" y="4624"/>
                    <a:pt x="2453" y="4612"/>
                  </a:cubicBezTo>
                  <a:cubicBezTo>
                    <a:pt x="2953" y="4541"/>
                    <a:pt x="3406" y="4255"/>
                    <a:pt x="3739" y="3874"/>
                  </a:cubicBezTo>
                  <a:cubicBezTo>
                    <a:pt x="4084" y="3481"/>
                    <a:pt x="4287" y="3017"/>
                    <a:pt x="4441" y="2529"/>
                  </a:cubicBezTo>
                  <a:cubicBezTo>
                    <a:pt x="4584" y="2053"/>
                    <a:pt x="4656" y="1529"/>
                    <a:pt x="4525" y="1053"/>
                  </a:cubicBezTo>
                  <a:cubicBezTo>
                    <a:pt x="4394" y="576"/>
                    <a:pt x="4037" y="136"/>
                    <a:pt x="3548" y="29"/>
                  </a:cubicBezTo>
                  <a:cubicBezTo>
                    <a:pt x="3463" y="9"/>
                    <a:pt x="3377" y="0"/>
                    <a:pt x="3292"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3"/>
            <p:cNvSpPr/>
            <p:nvPr/>
          </p:nvSpPr>
          <p:spPr>
            <a:xfrm>
              <a:off x="4938100" y="2555200"/>
              <a:ext cx="51825" cy="56525"/>
            </a:xfrm>
            <a:custGeom>
              <a:avLst/>
              <a:gdLst/>
              <a:ahLst/>
              <a:cxnLst/>
              <a:rect l="l" t="t" r="r" b="b"/>
              <a:pathLst>
                <a:path w="2073" h="2261" extrusionOk="0">
                  <a:moveTo>
                    <a:pt x="2072" y="1"/>
                  </a:moveTo>
                  <a:cubicBezTo>
                    <a:pt x="1418" y="1"/>
                    <a:pt x="739" y="298"/>
                    <a:pt x="322" y="799"/>
                  </a:cubicBezTo>
                  <a:cubicBezTo>
                    <a:pt x="144" y="1025"/>
                    <a:pt x="1" y="1275"/>
                    <a:pt x="1" y="1561"/>
                  </a:cubicBezTo>
                  <a:cubicBezTo>
                    <a:pt x="1" y="1846"/>
                    <a:pt x="144" y="2144"/>
                    <a:pt x="417" y="2227"/>
                  </a:cubicBezTo>
                  <a:cubicBezTo>
                    <a:pt x="474" y="2250"/>
                    <a:pt x="534" y="2261"/>
                    <a:pt x="597" y="2261"/>
                  </a:cubicBezTo>
                  <a:cubicBezTo>
                    <a:pt x="759" y="2261"/>
                    <a:pt x="931" y="2191"/>
                    <a:pt x="1060" y="2096"/>
                  </a:cubicBezTo>
                  <a:cubicBezTo>
                    <a:pt x="1239" y="1977"/>
                    <a:pt x="1370" y="1787"/>
                    <a:pt x="1418" y="1572"/>
                  </a:cubicBezTo>
                  <a:cubicBezTo>
                    <a:pt x="1453" y="1370"/>
                    <a:pt x="1394" y="1132"/>
                    <a:pt x="1251" y="977"/>
                  </a:cubicBezTo>
                  <a:cubicBezTo>
                    <a:pt x="1157" y="891"/>
                    <a:pt x="1024" y="843"/>
                    <a:pt x="894" y="843"/>
                  </a:cubicBezTo>
                  <a:cubicBezTo>
                    <a:pt x="809" y="843"/>
                    <a:pt x="726" y="863"/>
                    <a:pt x="656" y="906"/>
                  </a:cubicBezTo>
                  <a:cubicBezTo>
                    <a:pt x="953" y="477"/>
                    <a:pt x="1537" y="84"/>
                    <a:pt x="2072"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3"/>
            <p:cNvSpPr/>
            <p:nvPr/>
          </p:nvSpPr>
          <p:spPr>
            <a:xfrm>
              <a:off x="4684500" y="2659975"/>
              <a:ext cx="139325" cy="73900"/>
            </a:xfrm>
            <a:custGeom>
              <a:avLst/>
              <a:gdLst/>
              <a:ahLst/>
              <a:cxnLst/>
              <a:rect l="l" t="t" r="r" b="b"/>
              <a:pathLst>
                <a:path w="5573" h="2956" extrusionOk="0">
                  <a:moveTo>
                    <a:pt x="5358" y="1"/>
                  </a:moveTo>
                  <a:lnTo>
                    <a:pt x="5358" y="1"/>
                  </a:lnTo>
                  <a:cubicBezTo>
                    <a:pt x="3572" y="334"/>
                    <a:pt x="1787" y="656"/>
                    <a:pt x="1" y="1001"/>
                  </a:cubicBezTo>
                  <a:cubicBezTo>
                    <a:pt x="370" y="1668"/>
                    <a:pt x="953" y="2299"/>
                    <a:pt x="1632" y="2620"/>
                  </a:cubicBezTo>
                  <a:cubicBezTo>
                    <a:pt x="2068" y="2829"/>
                    <a:pt x="2553" y="2955"/>
                    <a:pt x="3029" y="2955"/>
                  </a:cubicBezTo>
                  <a:cubicBezTo>
                    <a:pt x="3176" y="2955"/>
                    <a:pt x="3322" y="2943"/>
                    <a:pt x="3465" y="2918"/>
                  </a:cubicBezTo>
                  <a:cubicBezTo>
                    <a:pt x="4084" y="2823"/>
                    <a:pt x="4680" y="2489"/>
                    <a:pt x="5037" y="1989"/>
                  </a:cubicBezTo>
                  <a:cubicBezTo>
                    <a:pt x="5430" y="1477"/>
                    <a:pt x="5573" y="596"/>
                    <a:pt x="5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3"/>
            <p:cNvSpPr/>
            <p:nvPr/>
          </p:nvSpPr>
          <p:spPr>
            <a:xfrm>
              <a:off x="4615150" y="2613250"/>
              <a:ext cx="223550" cy="42925"/>
            </a:xfrm>
            <a:custGeom>
              <a:avLst/>
              <a:gdLst/>
              <a:ahLst/>
              <a:cxnLst/>
              <a:rect l="l" t="t" r="r" b="b"/>
              <a:pathLst>
                <a:path w="8942" h="1717" extrusionOk="0">
                  <a:moveTo>
                    <a:pt x="8942" y="1"/>
                  </a:moveTo>
                  <a:lnTo>
                    <a:pt x="0" y="1382"/>
                  </a:lnTo>
                  <a:cubicBezTo>
                    <a:pt x="665" y="1595"/>
                    <a:pt x="1566" y="1717"/>
                    <a:pt x="2575" y="1717"/>
                  </a:cubicBezTo>
                  <a:cubicBezTo>
                    <a:pt x="4605" y="1717"/>
                    <a:pt x="7073" y="1225"/>
                    <a:pt x="8942"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1" name="Google Shape;3091;p83"/>
            <p:cNvGrpSpPr/>
            <p:nvPr/>
          </p:nvGrpSpPr>
          <p:grpSpPr>
            <a:xfrm>
              <a:off x="3887375" y="2445375"/>
              <a:ext cx="434600" cy="285775"/>
              <a:chOff x="3887375" y="2445375"/>
              <a:chExt cx="434600" cy="285775"/>
            </a:xfrm>
          </p:grpSpPr>
          <p:sp>
            <p:nvSpPr>
              <p:cNvPr id="3092" name="Google Shape;3092;p83"/>
              <p:cNvSpPr/>
              <p:nvPr/>
            </p:nvSpPr>
            <p:spPr>
              <a:xfrm>
                <a:off x="3891250" y="2448650"/>
                <a:ext cx="426850" cy="278325"/>
              </a:xfrm>
              <a:custGeom>
                <a:avLst/>
                <a:gdLst/>
                <a:ahLst/>
                <a:cxnLst/>
                <a:rect l="l" t="t" r="r" b="b"/>
                <a:pathLst>
                  <a:path w="17074" h="11133" extrusionOk="0">
                    <a:moveTo>
                      <a:pt x="1560" y="0"/>
                    </a:moveTo>
                    <a:cubicBezTo>
                      <a:pt x="691" y="0"/>
                      <a:pt x="0" y="703"/>
                      <a:pt x="0" y="1572"/>
                    </a:cubicBezTo>
                    <a:lnTo>
                      <a:pt x="0" y="9573"/>
                    </a:lnTo>
                    <a:cubicBezTo>
                      <a:pt x="0" y="10442"/>
                      <a:pt x="691" y="11133"/>
                      <a:pt x="1560" y="11133"/>
                    </a:cubicBezTo>
                    <a:lnTo>
                      <a:pt x="15514" y="11133"/>
                    </a:lnTo>
                    <a:cubicBezTo>
                      <a:pt x="16383" y="11133"/>
                      <a:pt x="17062" y="10442"/>
                      <a:pt x="17074" y="9573"/>
                    </a:cubicBezTo>
                    <a:lnTo>
                      <a:pt x="17074" y="1572"/>
                    </a:lnTo>
                    <a:cubicBezTo>
                      <a:pt x="17074" y="703"/>
                      <a:pt x="16383" y="0"/>
                      <a:pt x="15514" y="0"/>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3"/>
              <p:cNvSpPr/>
              <p:nvPr/>
            </p:nvSpPr>
            <p:spPr>
              <a:xfrm>
                <a:off x="3887375" y="2445375"/>
                <a:ext cx="434600" cy="285775"/>
              </a:xfrm>
              <a:custGeom>
                <a:avLst/>
                <a:gdLst/>
                <a:ahLst/>
                <a:cxnLst/>
                <a:rect l="l" t="t" r="r" b="b"/>
                <a:pathLst>
                  <a:path w="17384" h="11431" extrusionOk="0">
                    <a:moveTo>
                      <a:pt x="15669" y="310"/>
                    </a:moveTo>
                    <a:cubicBezTo>
                      <a:pt x="16443" y="310"/>
                      <a:pt x="17074" y="941"/>
                      <a:pt x="17074" y="1715"/>
                    </a:cubicBezTo>
                    <a:lnTo>
                      <a:pt x="17074" y="9716"/>
                    </a:lnTo>
                    <a:cubicBezTo>
                      <a:pt x="17074" y="10490"/>
                      <a:pt x="16443" y="11121"/>
                      <a:pt x="15669" y="11121"/>
                    </a:cubicBezTo>
                    <a:lnTo>
                      <a:pt x="1715" y="11121"/>
                    </a:lnTo>
                    <a:cubicBezTo>
                      <a:pt x="941" y="11121"/>
                      <a:pt x="310" y="10490"/>
                      <a:pt x="310" y="9716"/>
                    </a:cubicBezTo>
                    <a:lnTo>
                      <a:pt x="310" y="1715"/>
                    </a:lnTo>
                    <a:cubicBezTo>
                      <a:pt x="310" y="941"/>
                      <a:pt x="941" y="310"/>
                      <a:pt x="1715" y="310"/>
                    </a:cubicBezTo>
                    <a:close/>
                    <a:moveTo>
                      <a:pt x="1715" y="0"/>
                    </a:moveTo>
                    <a:cubicBezTo>
                      <a:pt x="775" y="0"/>
                      <a:pt x="1" y="774"/>
                      <a:pt x="1" y="1715"/>
                    </a:cubicBezTo>
                    <a:lnTo>
                      <a:pt x="1" y="9716"/>
                    </a:lnTo>
                    <a:cubicBezTo>
                      <a:pt x="1" y="10656"/>
                      <a:pt x="775" y="11430"/>
                      <a:pt x="1715" y="11430"/>
                    </a:cubicBezTo>
                    <a:lnTo>
                      <a:pt x="15669" y="11430"/>
                    </a:lnTo>
                    <a:cubicBezTo>
                      <a:pt x="16610" y="11430"/>
                      <a:pt x="17384" y="10656"/>
                      <a:pt x="17384" y="9716"/>
                    </a:cubicBezTo>
                    <a:lnTo>
                      <a:pt x="17384" y="1715"/>
                    </a:lnTo>
                    <a:cubicBezTo>
                      <a:pt x="17384" y="774"/>
                      <a:pt x="16610" y="0"/>
                      <a:pt x="15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3"/>
              <p:cNvSpPr/>
              <p:nvPr/>
            </p:nvSpPr>
            <p:spPr>
              <a:xfrm>
                <a:off x="3937675" y="2483175"/>
                <a:ext cx="110750" cy="31275"/>
              </a:xfrm>
              <a:custGeom>
                <a:avLst/>
                <a:gdLst/>
                <a:ahLst/>
                <a:cxnLst/>
                <a:rect l="l" t="t" r="r" b="b"/>
                <a:pathLst>
                  <a:path w="4430" h="1251" extrusionOk="0">
                    <a:moveTo>
                      <a:pt x="1" y="1"/>
                    </a:moveTo>
                    <a:lnTo>
                      <a:pt x="1" y="1251"/>
                    </a:lnTo>
                    <a:lnTo>
                      <a:pt x="4430" y="1251"/>
                    </a:lnTo>
                    <a:lnTo>
                      <a:pt x="4430" y="1"/>
                    </a:lnTo>
                    <a:close/>
                  </a:path>
                </a:pathLst>
              </a:custGeom>
              <a:solidFill>
                <a:srgbClr val="67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3"/>
              <p:cNvSpPr/>
              <p:nvPr/>
            </p:nvSpPr>
            <p:spPr>
              <a:xfrm>
                <a:off x="4048700" y="2483175"/>
                <a:ext cx="222975" cy="31275"/>
              </a:xfrm>
              <a:custGeom>
                <a:avLst/>
                <a:gdLst/>
                <a:ahLst/>
                <a:cxnLst/>
                <a:rect l="l" t="t" r="r" b="b"/>
                <a:pathLst>
                  <a:path w="8919" h="1251" extrusionOk="0">
                    <a:moveTo>
                      <a:pt x="1" y="1"/>
                    </a:moveTo>
                    <a:lnTo>
                      <a:pt x="1" y="1251"/>
                    </a:lnTo>
                    <a:lnTo>
                      <a:pt x="8919" y="1251"/>
                    </a:lnTo>
                    <a:lnTo>
                      <a:pt x="8919" y="1"/>
                    </a:lnTo>
                    <a:close/>
                  </a:path>
                </a:pathLst>
              </a:custGeom>
              <a:solidFill>
                <a:srgbClr val="97E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3"/>
              <p:cNvSpPr/>
              <p:nvPr/>
            </p:nvSpPr>
            <p:spPr>
              <a:xfrm>
                <a:off x="3937675" y="2542700"/>
                <a:ext cx="231600" cy="31275"/>
              </a:xfrm>
              <a:custGeom>
                <a:avLst/>
                <a:gdLst/>
                <a:ahLst/>
                <a:cxnLst/>
                <a:rect l="l" t="t" r="r" b="b"/>
                <a:pathLst>
                  <a:path w="9264" h="1251" extrusionOk="0">
                    <a:moveTo>
                      <a:pt x="1" y="1"/>
                    </a:moveTo>
                    <a:lnTo>
                      <a:pt x="1" y="1251"/>
                    </a:lnTo>
                    <a:lnTo>
                      <a:pt x="9264" y="1251"/>
                    </a:lnTo>
                    <a:lnTo>
                      <a:pt x="9264" y="1"/>
                    </a:lnTo>
                    <a:close/>
                  </a:path>
                </a:pathLst>
              </a:custGeom>
              <a:solidFill>
                <a:srgbClr val="67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3"/>
              <p:cNvSpPr/>
              <p:nvPr/>
            </p:nvSpPr>
            <p:spPr>
              <a:xfrm>
                <a:off x="4169250" y="2542700"/>
                <a:ext cx="102425" cy="31275"/>
              </a:xfrm>
              <a:custGeom>
                <a:avLst/>
                <a:gdLst/>
                <a:ahLst/>
                <a:cxnLst/>
                <a:rect l="l" t="t" r="r" b="b"/>
                <a:pathLst>
                  <a:path w="4097" h="1251" extrusionOk="0">
                    <a:moveTo>
                      <a:pt x="1" y="1"/>
                    </a:moveTo>
                    <a:lnTo>
                      <a:pt x="1" y="1251"/>
                    </a:lnTo>
                    <a:lnTo>
                      <a:pt x="4097" y="1251"/>
                    </a:lnTo>
                    <a:lnTo>
                      <a:pt x="4097" y="1"/>
                    </a:lnTo>
                    <a:close/>
                  </a:path>
                </a:pathLst>
              </a:custGeom>
              <a:solidFill>
                <a:srgbClr val="97E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3"/>
              <p:cNvSpPr/>
              <p:nvPr/>
            </p:nvSpPr>
            <p:spPr>
              <a:xfrm>
                <a:off x="3937675" y="2602225"/>
                <a:ext cx="167025" cy="31300"/>
              </a:xfrm>
              <a:custGeom>
                <a:avLst/>
                <a:gdLst/>
                <a:ahLst/>
                <a:cxnLst/>
                <a:rect l="l" t="t" r="r" b="b"/>
                <a:pathLst>
                  <a:path w="6681" h="1252" extrusionOk="0">
                    <a:moveTo>
                      <a:pt x="1" y="1"/>
                    </a:moveTo>
                    <a:lnTo>
                      <a:pt x="1" y="1251"/>
                    </a:lnTo>
                    <a:lnTo>
                      <a:pt x="6680" y="1251"/>
                    </a:lnTo>
                    <a:lnTo>
                      <a:pt x="6680" y="1"/>
                    </a:lnTo>
                    <a:close/>
                  </a:path>
                </a:pathLst>
              </a:custGeom>
              <a:solidFill>
                <a:srgbClr val="67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3"/>
              <p:cNvSpPr/>
              <p:nvPr/>
            </p:nvSpPr>
            <p:spPr>
              <a:xfrm>
                <a:off x="4104675" y="2602225"/>
                <a:ext cx="167000" cy="31300"/>
              </a:xfrm>
              <a:custGeom>
                <a:avLst/>
                <a:gdLst/>
                <a:ahLst/>
                <a:cxnLst/>
                <a:rect l="l" t="t" r="r" b="b"/>
                <a:pathLst>
                  <a:path w="6680" h="1252" extrusionOk="0">
                    <a:moveTo>
                      <a:pt x="0" y="1"/>
                    </a:moveTo>
                    <a:lnTo>
                      <a:pt x="0" y="1251"/>
                    </a:lnTo>
                    <a:lnTo>
                      <a:pt x="6680" y="1251"/>
                    </a:lnTo>
                    <a:lnTo>
                      <a:pt x="6680" y="1"/>
                    </a:lnTo>
                    <a:close/>
                  </a:path>
                </a:pathLst>
              </a:custGeom>
              <a:solidFill>
                <a:srgbClr val="97E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3"/>
              <p:cNvSpPr/>
              <p:nvPr/>
            </p:nvSpPr>
            <p:spPr>
              <a:xfrm>
                <a:off x="3937675" y="2661775"/>
                <a:ext cx="272375" cy="31275"/>
              </a:xfrm>
              <a:custGeom>
                <a:avLst/>
                <a:gdLst/>
                <a:ahLst/>
                <a:cxnLst/>
                <a:rect l="l" t="t" r="r" b="b"/>
                <a:pathLst>
                  <a:path w="10895" h="1251" extrusionOk="0">
                    <a:moveTo>
                      <a:pt x="1" y="0"/>
                    </a:moveTo>
                    <a:lnTo>
                      <a:pt x="1" y="1250"/>
                    </a:lnTo>
                    <a:lnTo>
                      <a:pt x="10895" y="1250"/>
                    </a:lnTo>
                    <a:lnTo>
                      <a:pt x="10895" y="0"/>
                    </a:lnTo>
                    <a:close/>
                  </a:path>
                </a:pathLst>
              </a:custGeom>
              <a:solidFill>
                <a:srgbClr val="67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3"/>
              <p:cNvSpPr/>
              <p:nvPr/>
            </p:nvSpPr>
            <p:spPr>
              <a:xfrm>
                <a:off x="4210325" y="2661775"/>
                <a:ext cx="61350" cy="31275"/>
              </a:xfrm>
              <a:custGeom>
                <a:avLst/>
                <a:gdLst/>
                <a:ahLst/>
                <a:cxnLst/>
                <a:rect l="l" t="t" r="r" b="b"/>
                <a:pathLst>
                  <a:path w="2454" h="1251" extrusionOk="0">
                    <a:moveTo>
                      <a:pt x="1" y="0"/>
                    </a:moveTo>
                    <a:lnTo>
                      <a:pt x="1" y="1250"/>
                    </a:lnTo>
                    <a:lnTo>
                      <a:pt x="2454" y="1250"/>
                    </a:lnTo>
                    <a:lnTo>
                      <a:pt x="2454" y="0"/>
                    </a:lnTo>
                    <a:close/>
                  </a:path>
                </a:pathLst>
              </a:custGeom>
              <a:solidFill>
                <a:srgbClr val="97E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83"/>
            <p:cNvSpPr/>
            <p:nvPr/>
          </p:nvSpPr>
          <p:spPr>
            <a:xfrm>
              <a:off x="3798975" y="2351900"/>
              <a:ext cx="142900" cy="142900"/>
            </a:xfrm>
            <a:custGeom>
              <a:avLst/>
              <a:gdLst/>
              <a:ahLst/>
              <a:cxnLst/>
              <a:rect l="l" t="t" r="r" b="b"/>
              <a:pathLst>
                <a:path w="5716" h="5716" extrusionOk="0">
                  <a:moveTo>
                    <a:pt x="2858" y="322"/>
                  </a:moveTo>
                  <a:cubicBezTo>
                    <a:pt x="4251" y="322"/>
                    <a:pt x="5394" y="1465"/>
                    <a:pt x="5394" y="2858"/>
                  </a:cubicBezTo>
                  <a:cubicBezTo>
                    <a:pt x="5394" y="4263"/>
                    <a:pt x="4251" y="5406"/>
                    <a:pt x="2858" y="5406"/>
                  </a:cubicBezTo>
                  <a:cubicBezTo>
                    <a:pt x="1453" y="5406"/>
                    <a:pt x="310" y="4263"/>
                    <a:pt x="310" y="2858"/>
                  </a:cubicBezTo>
                  <a:cubicBezTo>
                    <a:pt x="310" y="1465"/>
                    <a:pt x="1453" y="322"/>
                    <a:pt x="2858" y="322"/>
                  </a:cubicBezTo>
                  <a:close/>
                  <a:moveTo>
                    <a:pt x="2858" y="1"/>
                  </a:moveTo>
                  <a:cubicBezTo>
                    <a:pt x="1274" y="1"/>
                    <a:pt x="0" y="1287"/>
                    <a:pt x="0" y="2858"/>
                  </a:cubicBezTo>
                  <a:cubicBezTo>
                    <a:pt x="0" y="4442"/>
                    <a:pt x="1274" y="5716"/>
                    <a:pt x="2858" y="5716"/>
                  </a:cubicBezTo>
                  <a:cubicBezTo>
                    <a:pt x="4430" y="5716"/>
                    <a:pt x="5715" y="4442"/>
                    <a:pt x="5715" y="2858"/>
                  </a:cubicBezTo>
                  <a:cubicBezTo>
                    <a:pt x="5715" y="1287"/>
                    <a:pt x="4430" y="1"/>
                    <a:pt x="2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3"/>
            <p:cNvSpPr/>
            <p:nvPr/>
          </p:nvSpPr>
          <p:spPr>
            <a:xfrm>
              <a:off x="3843925" y="2382875"/>
              <a:ext cx="70275" cy="80975"/>
            </a:xfrm>
            <a:custGeom>
              <a:avLst/>
              <a:gdLst/>
              <a:ahLst/>
              <a:cxnLst/>
              <a:rect l="l" t="t" r="r" b="b"/>
              <a:pathLst>
                <a:path w="2811" h="3239" extrusionOk="0">
                  <a:moveTo>
                    <a:pt x="310" y="536"/>
                  </a:moveTo>
                  <a:lnTo>
                    <a:pt x="2191" y="1607"/>
                  </a:lnTo>
                  <a:lnTo>
                    <a:pt x="310" y="2691"/>
                  </a:lnTo>
                  <a:lnTo>
                    <a:pt x="310" y="536"/>
                  </a:lnTo>
                  <a:close/>
                  <a:moveTo>
                    <a:pt x="0" y="0"/>
                  </a:moveTo>
                  <a:lnTo>
                    <a:pt x="0" y="3239"/>
                  </a:lnTo>
                  <a:lnTo>
                    <a:pt x="2810" y="1619"/>
                  </a:lnTo>
                  <a:lnTo>
                    <a:pt x="0"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3"/>
            <p:cNvSpPr/>
            <p:nvPr/>
          </p:nvSpPr>
          <p:spPr>
            <a:xfrm>
              <a:off x="3676925" y="2867750"/>
              <a:ext cx="356325" cy="215525"/>
            </a:xfrm>
            <a:custGeom>
              <a:avLst/>
              <a:gdLst/>
              <a:ahLst/>
              <a:cxnLst/>
              <a:rect l="l" t="t" r="r" b="b"/>
              <a:pathLst>
                <a:path w="14253" h="8621" extrusionOk="0">
                  <a:moveTo>
                    <a:pt x="1561" y="0"/>
                  </a:moveTo>
                  <a:cubicBezTo>
                    <a:pt x="691" y="0"/>
                    <a:pt x="1" y="703"/>
                    <a:pt x="1" y="1560"/>
                  </a:cubicBezTo>
                  <a:lnTo>
                    <a:pt x="1" y="7049"/>
                  </a:lnTo>
                  <a:cubicBezTo>
                    <a:pt x="1" y="7918"/>
                    <a:pt x="691" y="8620"/>
                    <a:pt x="1561" y="8620"/>
                  </a:cubicBezTo>
                  <a:lnTo>
                    <a:pt x="12693" y="8620"/>
                  </a:lnTo>
                  <a:cubicBezTo>
                    <a:pt x="13538" y="8620"/>
                    <a:pt x="14241" y="7918"/>
                    <a:pt x="14253" y="7049"/>
                  </a:cubicBezTo>
                  <a:lnTo>
                    <a:pt x="14253" y="1560"/>
                  </a:lnTo>
                  <a:cubicBezTo>
                    <a:pt x="14253"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3"/>
            <p:cNvSpPr/>
            <p:nvPr/>
          </p:nvSpPr>
          <p:spPr>
            <a:xfrm>
              <a:off x="3673075" y="2863875"/>
              <a:ext cx="364050" cy="222975"/>
            </a:xfrm>
            <a:custGeom>
              <a:avLst/>
              <a:gdLst/>
              <a:ahLst/>
              <a:cxnLst/>
              <a:rect l="l" t="t" r="r" b="b"/>
              <a:pathLst>
                <a:path w="14562" h="8919" extrusionOk="0">
                  <a:moveTo>
                    <a:pt x="12847" y="322"/>
                  </a:moveTo>
                  <a:cubicBezTo>
                    <a:pt x="13621" y="322"/>
                    <a:pt x="14240" y="941"/>
                    <a:pt x="14240" y="1715"/>
                  </a:cubicBezTo>
                  <a:lnTo>
                    <a:pt x="14240" y="7204"/>
                  </a:lnTo>
                  <a:cubicBezTo>
                    <a:pt x="14240" y="7978"/>
                    <a:pt x="13621" y="8609"/>
                    <a:pt x="12847" y="8609"/>
                  </a:cubicBezTo>
                  <a:lnTo>
                    <a:pt x="1715" y="8609"/>
                  </a:lnTo>
                  <a:cubicBezTo>
                    <a:pt x="941" y="8609"/>
                    <a:pt x="310" y="7978"/>
                    <a:pt x="310" y="7204"/>
                  </a:cubicBezTo>
                  <a:lnTo>
                    <a:pt x="310" y="1715"/>
                  </a:lnTo>
                  <a:cubicBezTo>
                    <a:pt x="310" y="941"/>
                    <a:pt x="941" y="322"/>
                    <a:pt x="1715" y="322"/>
                  </a:cubicBezTo>
                  <a:close/>
                  <a:moveTo>
                    <a:pt x="1715" y="0"/>
                  </a:moveTo>
                  <a:cubicBezTo>
                    <a:pt x="774" y="0"/>
                    <a:pt x="0" y="774"/>
                    <a:pt x="0" y="1715"/>
                  </a:cubicBezTo>
                  <a:lnTo>
                    <a:pt x="0" y="7204"/>
                  </a:lnTo>
                  <a:cubicBezTo>
                    <a:pt x="0" y="8144"/>
                    <a:pt x="774" y="8918"/>
                    <a:pt x="1715" y="8918"/>
                  </a:cubicBezTo>
                  <a:lnTo>
                    <a:pt x="12847" y="8918"/>
                  </a:lnTo>
                  <a:cubicBezTo>
                    <a:pt x="13788" y="8918"/>
                    <a:pt x="14561" y="8156"/>
                    <a:pt x="14561" y="7204"/>
                  </a:cubicBezTo>
                  <a:lnTo>
                    <a:pt x="14561" y="1715"/>
                  </a:lnTo>
                  <a:cubicBezTo>
                    <a:pt x="14561" y="774"/>
                    <a:pt x="13788" y="0"/>
                    <a:pt x="1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3"/>
            <p:cNvSpPr/>
            <p:nvPr/>
          </p:nvSpPr>
          <p:spPr>
            <a:xfrm>
              <a:off x="4093950" y="2867750"/>
              <a:ext cx="356325" cy="215525"/>
            </a:xfrm>
            <a:custGeom>
              <a:avLst/>
              <a:gdLst/>
              <a:ahLst/>
              <a:cxnLst/>
              <a:rect l="l" t="t" r="r" b="b"/>
              <a:pathLst>
                <a:path w="14253" h="8621" extrusionOk="0">
                  <a:moveTo>
                    <a:pt x="1560" y="0"/>
                  </a:moveTo>
                  <a:cubicBezTo>
                    <a:pt x="703" y="0"/>
                    <a:pt x="1" y="703"/>
                    <a:pt x="1" y="1560"/>
                  </a:cubicBezTo>
                  <a:lnTo>
                    <a:pt x="1" y="7049"/>
                  </a:lnTo>
                  <a:cubicBezTo>
                    <a:pt x="1" y="7918"/>
                    <a:pt x="703" y="8620"/>
                    <a:pt x="1560" y="8620"/>
                  </a:cubicBezTo>
                  <a:lnTo>
                    <a:pt x="12693" y="8620"/>
                  </a:lnTo>
                  <a:cubicBezTo>
                    <a:pt x="13562" y="8620"/>
                    <a:pt x="14252" y="7918"/>
                    <a:pt x="14252" y="7049"/>
                  </a:cubicBezTo>
                  <a:lnTo>
                    <a:pt x="14252" y="1560"/>
                  </a:lnTo>
                  <a:cubicBezTo>
                    <a:pt x="14252"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3"/>
            <p:cNvSpPr/>
            <p:nvPr/>
          </p:nvSpPr>
          <p:spPr>
            <a:xfrm>
              <a:off x="4090075" y="2863875"/>
              <a:ext cx="364375" cy="222975"/>
            </a:xfrm>
            <a:custGeom>
              <a:avLst/>
              <a:gdLst/>
              <a:ahLst/>
              <a:cxnLst/>
              <a:rect l="l" t="t" r="r" b="b"/>
              <a:pathLst>
                <a:path w="14575" h="8919" extrusionOk="0">
                  <a:moveTo>
                    <a:pt x="12860" y="322"/>
                  </a:moveTo>
                  <a:cubicBezTo>
                    <a:pt x="13633" y="322"/>
                    <a:pt x="14264" y="941"/>
                    <a:pt x="14264" y="1715"/>
                  </a:cubicBezTo>
                  <a:lnTo>
                    <a:pt x="14264" y="7204"/>
                  </a:lnTo>
                  <a:cubicBezTo>
                    <a:pt x="14264" y="7978"/>
                    <a:pt x="13633" y="8609"/>
                    <a:pt x="12860" y="8609"/>
                  </a:cubicBezTo>
                  <a:lnTo>
                    <a:pt x="1727" y="8609"/>
                  </a:lnTo>
                  <a:cubicBezTo>
                    <a:pt x="953" y="8609"/>
                    <a:pt x="334" y="7978"/>
                    <a:pt x="334" y="7204"/>
                  </a:cubicBezTo>
                  <a:lnTo>
                    <a:pt x="334" y="1715"/>
                  </a:lnTo>
                  <a:cubicBezTo>
                    <a:pt x="334" y="941"/>
                    <a:pt x="953" y="322"/>
                    <a:pt x="1727" y="322"/>
                  </a:cubicBezTo>
                  <a:close/>
                  <a:moveTo>
                    <a:pt x="1715" y="0"/>
                  </a:moveTo>
                  <a:cubicBezTo>
                    <a:pt x="775" y="0"/>
                    <a:pt x="1" y="774"/>
                    <a:pt x="1" y="1715"/>
                  </a:cubicBezTo>
                  <a:lnTo>
                    <a:pt x="1" y="7204"/>
                  </a:lnTo>
                  <a:cubicBezTo>
                    <a:pt x="1" y="8144"/>
                    <a:pt x="775" y="8918"/>
                    <a:pt x="1715" y="8918"/>
                  </a:cubicBezTo>
                  <a:lnTo>
                    <a:pt x="12848" y="8918"/>
                  </a:lnTo>
                  <a:cubicBezTo>
                    <a:pt x="13800" y="8918"/>
                    <a:pt x="14574" y="8156"/>
                    <a:pt x="14562" y="7204"/>
                  </a:cubicBezTo>
                  <a:lnTo>
                    <a:pt x="14562" y="1715"/>
                  </a:lnTo>
                  <a:cubicBezTo>
                    <a:pt x="14562" y="774"/>
                    <a:pt x="13788" y="0"/>
                    <a:pt x="12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3"/>
            <p:cNvSpPr/>
            <p:nvPr/>
          </p:nvSpPr>
          <p:spPr>
            <a:xfrm>
              <a:off x="3676925" y="3134750"/>
              <a:ext cx="356325" cy="215525"/>
            </a:xfrm>
            <a:custGeom>
              <a:avLst/>
              <a:gdLst/>
              <a:ahLst/>
              <a:cxnLst/>
              <a:rect l="l" t="t" r="r" b="b"/>
              <a:pathLst>
                <a:path w="14253" h="8621" extrusionOk="0">
                  <a:moveTo>
                    <a:pt x="1561" y="0"/>
                  </a:moveTo>
                  <a:cubicBezTo>
                    <a:pt x="691" y="0"/>
                    <a:pt x="1" y="703"/>
                    <a:pt x="1" y="1572"/>
                  </a:cubicBezTo>
                  <a:lnTo>
                    <a:pt x="1" y="7060"/>
                  </a:lnTo>
                  <a:cubicBezTo>
                    <a:pt x="1" y="7918"/>
                    <a:pt x="691" y="8620"/>
                    <a:pt x="1561" y="8620"/>
                  </a:cubicBezTo>
                  <a:lnTo>
                    <a:pt x="12693" y="8620"/>
                  </a:lnTo>
                  <a:cubicBezTo>
                    <a:pt x="13538" y="8620"/>
                    <a:pt x="14241" y="7918"/>
                    <a:pt x="14253" y="7060"/>
                  </a:cubicBezTo>
                  <a:lnTo>
                    <a:pt x="14253" y="1572"/>
                  </a:lnTo>
                  <a:cubicBezTo>
                    <a:pt x="14253"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3"/>
            <p:cNvSpPr/>
            <p:nvPr/>
          </p:nvSpPr>
          <p:spPr>
            <a:xfrm>
              <a:off x="3673075" y="3131175"/>
              <a:ext cx="364050" cy="222950"/>
            </a:xfrm>
            <a:custGeom>
              <a:avLst/>
              <a:gdLst/>
              <a:ahLst/>
              <a:cxnLst/>
              <a:rect l="l" t="t" r="r" b="b"/>
              <a:pathLst>
                <a:path w="14562" h="8918" extrusionOk="0">
                  <a:moveTo>
                    <a:pt x="12847" y="310"/>
                  </a:moveTo>
                  <a:cubicBezTo>
                    <a:pt x="13621" y="310"/>
                    <a:pt x="14240" y="941"/>
                    <a:pt x="14240" y="1715"/>
                  </a:cubicBezTo>
                  <a:lnTo>
                    <a:pt x="14240" y="7203"/>
                  </a:lnTo>
                  <a:cubicBezTo>
                    <a:pt x="14240" y="7977"/>
                    <a:pt x="13621" y="8596"/>
                    <a:pt x="12847" y="8596"/>
                  </a:cubicBezTo>
                  <a:lnTo>
                    <a:pt x="1715" y="8596"/>
                  </a:lnTo>
                  <a:cubicBezTo>
                    <a:pt x="941" y="8596"/>
                    <a:pt x="310" y="7977"/>
                    <a:pt x="310" y="7203"/>
                  </a:cubicBezTo>
                  <a:lnTo>
                    <a:pt x="310" y="1715"/>
                  </a:lnTo>
                  <a:cubicBezTo>
                    <a:pt x="310" y="941"/>
                    <a:pt x="941" y="310"/>
                    <a:pt x="1715" y="310"/>
                  </a:cubicBezTo>
                  <a:close/>
                  <a:moveTo>
                    <a:pt x="1715" y="0"/>
                  </a:moveTo>
                  <a:cubicBezTo>
                    <a:pt x="774" y="0"/>
                    <a:pt x="0" y="774"/>
                    <a:pt x="0" y="1715"/>
                  </a:cubicBezTo>
                  <a:lnTo>
                    <a:pt x="0" y="7203"/>
                  </a:lnTo>
                  <a:cubicBezTo>
                    <a:pt x="0" y="8144"/>
                    <a:pt x="774" y="8918"/>
                    <a:pt x="1715" y="8918"/>
                  </a:cubicBezTo>
                  <a:lnTo>
                    <a:pt x="12847" y="8918"/>
                  </a:lnTo>
                  <a:cubicBezTo>
                    <a:pt x="13788" y="8918"/>
                    <a:pt x="14561" y="8144"/>
                    <a:pt x="14561" y="7203"/>
                  </a:cubicBezTo>
                  <a:lnTo>
                    <a:pt x="14561" y="1715"/>
                  </a:lnTo>
                  <a:cubicBezTo>
                    <a:pt x="14561" y="774"/>
                    <a:pt x="13788" y="0"/>
                    <a:pt x="1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3"/>
            <p:cNvSpPr/>
            <p:nvPr/>
          </p:nvSpPr>
          <p:spPr>
            <a:xfrm>
              <a:off x="4093950" y="3134750"/>
              <a:ext cx="356325" cy="215525"/>
            </a:xfrm>
            <a:custGeom>
              <a:avLst/>
              <a:gdLst/>
              <a:ahLst/>
              <a:cxnLst/>
              <a:rect l="l" t="t" r="r" b="b"/>
              <a:pathLst>
                <a:path w="14253" h="8621" extrusionOk="0">
                  <a:moveTo>
                    <a:pt x="1560" y="0"/>
                  </a:moveTo>
                  <a:cubicBezTo>
                    <a:pt x="703" y="0"/>
                    <a:pt x="1" y="703"/>
                    <a:pt x="1" y="1572"/>
                  </a:cubicBezTo>
                  <a:lnTo>
                    <a:pt x="1" y="7060"/>
                  </a:lnTo>
                  <a:cubicBezTo>
                    <a:pt x="1" y="7918"/>
                    <a:pt x="703" y="8620"/>
                    <a:pt x="1560" y="8620"/>
                  </a:cubicBezTo>
                  <a:lnTo>
                    <a:pt x="12693" y="8620"/>
                  </a:lnTo>
                  <a:cubicBezTo>
                    <a:pt x="13562" y="8620"/>
                    <a:pt x="14252" y="7918"/>
                    <a:pt x="14252" y="7060"/>
                  </a:cubicBezTo>
                  <a:lnTo>
                    <a:pt x="14252" y="1572"/>
                  </a:lnTo>
                  <a:cubicBezTo>
                    <a:pt x="14252"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3"/>
            <p:cNvSpPr/>
            <p:nvPr/>
          </p:nvSpPr>
          <p:spPr>
            <a:xfrm>
              <a:off x="4090075" y="3131175"/>
              <a:ext cx="364375" cy="222950"/>
            </a:xfrm>
            <a:custGeom>
              <a:avLst/>
              <a:gdLst/>
              <a:ahLst/>
              <a:cxnLst/>
              <a:rect l="l" t="t" r="r" b="b"/>
              <a:pathLst>
                <a:path w="14575" h="8918" extrusionOk="0">
                  <a:moveTo>
                    <a:pt x="12860" y="310"/>
                  </a:moveTo>
                  <a:cubicBezTo>
                    <a:pt x="13633" y="310"/>
                    <a:pt x="14264" y="941"/>
                    <a:pt x="14264" y="1715"/>
                  </a:cubicBezTo>
                  <a:lnTo>
                    <a:pt x="14264" y="7203"/>
                  </a:lnTo>
                  <a:cubicBezTo>
                    <a:pt x="14264" y="7977"/>
                    <a:pt x="13633" y="8596"/>
                    <a:pt x="12860" y="8596"/>
                  </a:cubicBezTo>
                  <a:lnTo>
                    <a:pt x="1727" y="8596"/>
                  </a:lnTo>
                  <a:cubicBezTo>
                    <a:pt x="953" y="8596"/>
                    <a:pt x="334" y="7977"/>
                    <a:pt x="334" y="7203"/>
                  </a:cubicBezTo>
                  <a:lnTo>
                    <a:pt x="334" y="1715"/>
                  </a:lnTo>
                  <a:cubicBezTo>
                    <a:pt x="334" y="941"/>
                    <a:pt x="953" y="310"/>
                    <a:pt x="1727" y="310"/>
                  </a:cubicBezTo>
                  <a:close/>
                  <a:moveTo>
                    <a:pt x="1715" y="0"/>
                  </a:moveTo>
                  <a:cubicBezTo>
                    <a:pt x="775" y="0"/>
                    <a:pt x="1" y="774"/>
                    <a:pt x="1" y="1715"/>
                  </a:cubicBezTo>
                  <a:lnTo>
                    <a:pt x="1" y="7203"/>
                  </a:lnTo>
                  <a:cubicBezTo>
                    <a:pt x="1" y="8144"/>
                    <a:pt x="775" y="8918"/>
                    <a:pt x="1715" y="8918"/>
                  </a:cubicBezTo>
                  <a:lnTo>
                    <a:pt x="12848" y="8918"/>
                  </a:lnTo>
                  <a:cubicBezTo>
                    <a:pt x="13800" y="8918"/>
                    <a:pt x="14574" y="8144"/>
                    <a:pt x="14562" y="7203"/>
                  </a:cubicBezTo>
                  <a:lnTo>
                    <a:pt x="14562" y="1715"/>
                  </a:lnTo>
                  <a:cubicBezTo>
                    <a:pt x="14562" y="774"/>
                    <a:pt x="13788" y="0"/>
                    <a:pt x="12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3"/>
            <p:cNvSpPr/>
            <p:nvPr/>
          </p:nvSpPr>
          <p:spPr>
            <a:xfrm>
              <a:off x="4122825" y="3429425"/>
              <a:ext cx="250350" cy="19375"/>
            </a:xfrm>
            <a:custGeom>
              <a:avLst/>
              <a:gdLst/>
              <a:ahLst/>
              <a:cxnLst/>
              <a:rect l="l" t="t" r="r" b="b"/>
              <a:pathLst>
                <a:path w="10014" h="775" extrusionOk="0">
                  <a:moveTo>
                    <a:pt x="0" y="0"/>
                  </a:moveTo>
                  <a:lnTo>
                    <a:pt x="0" y="774"/>
                  </a:lnTo>
                  <a:lnTo>
                    <a:pt x="10014" y="774"/>
                  </a:lnTo>
                  <a:lnTo>
                    <a:pt x="10014"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3"/>
            <p:cNvSpPr/>
            <p:nvPr/>
          </p:nvSpPr>
          <p:spPr>
            <a:xfrm>
              <a:off x="4122825" y="3480025"/>
              <a:ext cx="180100" cy="19375"/>
            </a:xfrm>
            <a:custGeom>
              <a:avLst/>
              <a:gdLst/>
              <a:ahLst/>
              <a:cxnLst/>
              <a:rect l="l" t="t" r="r" b="b"/>
              <a:pathLst>
                <a:path w="7204" h="775" extrusionOk="0">
                  <a:moveTo>
                    <a:pt x="0" y="0"/>
                  </a:moveTo>
                  <a:lnTo>
                    <a:pt x="0" y="774"/>
                  </a:lnTo>
                  <a:lnTo>
                    <a:pt x="7204" y="774"/>
                  </a:lnTo>
                  <a:lnTo>
                    <a:pt x="7204"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3"/>
            <p:cNvSpPr/>
            <p:nvPr/>
          </p:nvSpPr>
          <p:spPr>
            <a:xfrm>
              <a:off x="4331475" y="3480025"/>
              <a:ext cx="41700" cy="19375"/>
            </a:xfrm>
            <a:custGeom>
              <a:avLst/>
              <a:gdLst/>
              <a:ahLst/>
              <a:cxnLst/>
              <a:rect l="l" t="t" r="r" b="b"/>
              <a:pathLst>
                <a:path w="1668" h="775" extrusionOk="0">
                  <a:moveTo>
                    <a:pt x="1" y="0"/>
                  </a:moveTo>
                  <a:lnTo>
                    <a:pt x="1" y="774"/>
                  </a:lnTo>
                  <a:lnTo>
                    <a:pt x="1668" y="774"/>
                  </a:lnTo>
                  <a:lnTo>
                    <a:pt x="1668"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3"/>
            <p:cNvSpPr/>
            <p:nvPr/>
          </p:nvSpPr>
          <p:spPr>
            <a:xfrm>
              <a:off x="3713250" y="3429425"/>
              <a:ext cx="250350" cy="19375"/>
            </a:xfrm>
            <a:custGeom>
              <a:avLst/>
              <a:gdLst/>
              <a:ahLst/>
              <a:cxnLst/>
              <a:rect l="l" t="t" r="r" b="b"/>
              <a:pathLst>
                <a:path w="10014" h="775" extrusionOk="0">
                  <a:moveTo>
                    <a:pt x="0" y="0"/>
                  </a:moveTo>
                  <a:lnTo>
                    <a:pt x="0" y="774"/>
                  </a:lnTo>
                  <a:lnTo>
                    <a:pt x="10014" y="774"/>
                  </a:lnTo>
                  <a:lnTo>
                    <a:pt x="10014"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3"/>
            <p:cNvSpPr/>
            <p:nvPr/>
          </p:nvSpPr>
          <p:spPr>
            <a:xfrm>
              <a:off x="3713250" y="3480025"/>
              <a:ext cx="131000" cy="19375"/>
            </a:xfrm>
            <a:custGeom>
              <a:avLst/>
              <a:gdLst/>
              <a:ahLst/>
              <a:cxnLst/>
              <a:rect l="l" t="t" r="r" b="b"/>
              <a:pathLst>
                <a:path w="5240" h="775" extrusionOk="0">
                  <a:moveTo>
                    <a:pt x="0" y="0"/>
                  </a:moveTo>
                  <a:lnTo>
                    <a:pt x="0" y="774"/>
                  </a:lnTo>
                  <a:lnTo>
                    <a:pt x="5239" y="774"/>
                  </a:lnTo>
                  <a:lnTo>
                    <a:pt x="5239"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3"/>
            <p:cNvSpPr/>
            <p:nvPr/>
          </p:nvSpPr>
          <p:spPr>
            <a:xfrm>
              <a:off x="3713250" y="3530625"/>
              <a:ext cx="285775" cy="19375"/>
            </a:xfrm>
            <a:custGeom>
              <a:avLst/>
              <a:gdLst/>
              <a:ahLst/>
              <a:cxnLst/>
              <a:rect l="l" t="t" r="r" b="b"/>
              <a:pathLst>
                <a:path w="11431" h="775" extrusionOk="0">
                  <a:moveTo>
                    <a:pt x="0" y="0"/>
                  </a:moveTo>
                  <a:lnTo>
                    <a:pt x="0" y="774"/>
                  </a:lnTo>
                  <a:lnTo>
                    <a:pt x="11430" y="774"/>
                  </a:lnTo>
                  <a:lnTo>
                    <a:pt x="11430"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3"/>
            <p:cNvSpPr/>
            <p:nvPr/>
          </p:nvSpPr>
          <p:spPr>
            <a:xfrm>
              <a:off x="3713250" y="3581225"/>
              <a:ext cx="147650" cy="19375"/>
            </a:xfrm>
            <a:custGeom>
              <a:avLst/>
              <a:gdLst/>
              <a:ahLst/>
              <a:cxnLst/>
              <a:rect l="l" t="t" r="r" b="b"/>
              <a:pathLst>
                <a:path w="5906" h="775" extrusionOk="0">
                  <a:moveTo>
                    <a:pt x="0" y="0"/>
                  </a:moveTo>
                  <a:lnTo>
                    <a:pt x="0" y="774"/>
                  </a:lnTo>
                  <a:lnTo>
                    <a:pt x="5906" y="774"/>
                  </a:lnTo>
                  <a:lnTo>
                    <a:pt x="5906"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3"/>
            <p:cNvSpPr/>
            <p:nvPr/>
          </p:nvSpPr>
          <p:spPr>
            <a:xfrm>
              <a:off x="3889750" y="3581225"/>
              <a:ext cx="43500" cy="19375"/>
            </a:xfrm>
            <a:custGeom>
              <a:avLst/>
              <a:gdLst/>
              <a:ahLst/>
              <a:cxnLst/>
              <a:rect l="l" t="t" r="r" b="b"/>
              <a:pathLst>
                <a:path w="1740" h="775" extrusionOk="0">
                  <a:moveTo>
                    <a:pt x="1" y="0"/>
                  </a:moveTo>
                  <a:lnTo>
                    <a:pt x="1" y="774"/>
                  </a:lnTo>
                  <a:lnTo>
                    <a:pt x="1739" y="774"/>
                  </a:lnTo>
                  <a:lnTo>
                    <a:pt x="1739" y="0"/>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3"/>
            <p:cNvSpPr/>
            <p:nvPr/>
          </p:nvSpPr>
          <p:spPr>
            <a:xfrm>
              <a:off x="4890175" y="2965675"/>
              <a:ext cx="884675" cy="630150"/>
            </a:xfrm>
            <a:custGeom>
              <a:avLst/>
              <a:gdLst/>
              <a:ahLst/>
              <a:cxnLst/>
              <a:rect l="l" t="t" r="r" b="b"/>
              <a:pathLst>
                <a:path w="35387" h="25206" extrusionOk="0">
                  <a:moveTo>
                    <a:pt x="33684" y="310"/>
                  </a:moveTo>
                  <a:cubicBezTo>
                    <a:pt x="34457" y="310"/>
                    <a:pt x="35077" y="929"/>
                    <a:pt x="35077" y="1703"/>
                  </a:cubicBezTo>
                  <a:lnTo>
                    <a:pt x="35077" y="23491"/>
                  </a:lnTo>
                  <a:cubicBezTo>
                    <a:pt x="35077" y="24265"/>
                    <a:pt x="34457" y="24896"/>
                    <a:pt x="33684" y="24896"/>
                  </a:cubicBezTo>
                  <a:lnTo>
                    <a:pt x="1715" y="24896"/>
                  </a:lnTo>
                  <a:cubicBezTo>
                    <a:pt x="929" y="24896"/>
                    <a:pt x="310" y="24265"/>
                    <a:pt x="310" y="23491"/>
                  </a:cubicBezTo>
                  <a:lnTo>
                    <a:pt x="310" y="1703"/>
                  </a:lnTo>
                  <a:cubicBezTo>
                    <a:pt x="310" y="929"/>
                    <a:pt x="929" y="310"/>
                    <a:pt x="1715" y="310"/>
                  </a:cubicBezTo>
                  <a:close/>
                  <a:moveTo>
                    <a:pt x="1715" y="0"/>
                  </a:moveTo>
                  <a:cubicBezTo>
                    <a:pt x="775" y="0"/>
                    <a:pt x="1" y="774"/>
                    <a:pt x="1" y="1703"/>
                  </a:cubicBezTo>
                  <a:lnTo>
                    <a:pt x="1" y="23491"/>
                  </a:lnTo>
                  <a:cubicBezTo>
                    <a:pt x="1" y="24432"/>
                    <a:pt x="775" y="25206"/>
                    <a:pt x="1715" y="25206"/>
                  </a:cubicBezTo>
                  <a:lnTo>
                    <a:pt x="33684" y="25206"/>
                  </a:lnTo>
                  <a:cubicBezTo>
                    <a:pt x="34612" y="25206"/>
                    <a:pt x="35386" y="24444"/>
                    <a:pt x="35386" y="23491"/>
                  </a:cubicBezTo>
                  <a:lnTo>
                    <a:pt x="35386" y="1703"/>
                  </a:lnTo>
                  <a:cubicBezTo>
                    <a:pt x="35386" y="774"/>
                    <a:pt x="34612" y="0"/>
                    <a:pt x="33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3"/>
            <p:cNvSpPr/>
            <p:nvPr/>
          </p:nvSpPr>
          <p:spPr>
            <a:xfrm>
              <a:off x="5354225" y="3035025"/>
              <a:ext cx="355725" cy="224750"/>
            </a:xfrm>
            <a:custGeom>
              <a:avLst/>
              <a:gdLst/>
              <a:ahLst/>
              <a:cxnLst/>
              <a:rect l="l" t="t" r="r" b="b"/>
              <a:pathLst>
                <a:path w="14229" h="8990" extrusionOk="0">
                  <a:moveTo>
                    <a:pt x="775" y="1"/>
                  </a:moveTo>
                  <a:cubicBezTo>
                    <a:pt x="334" y="1"/>
                    <a:pt x="1" y="346"/>
                    <a:pt x="1" y="774"/>
                  </a:cubicBezTo>
                  <a:lnTo>
                    <a:pt x="1" y="8216"/>
                  </a:lnTo>
                  <a:cubicBezTo>
                    <a:pt x="1" y="8656"/>
                    <a:pt x="334" y="8990"/>
                    <a:pt x="775" y="8990"/>
                  </a:cubicBezTo>
                  <a:lnTo>
                    <a:pt x="13431" y="8990"/>
                  </a:lnTo>
                  <a:cubicBezTo>
                    <a:pt x="13871" y="8990"/>
                    <a:pt x="14229" y="8656"/>
                    <a:pt x="14205" y="8216"/>
                  </a:cubicBezTo>
                  <a:lnTo>
                    <a:pt x="14205" y="774"/>
                  </a:lnTo>
                  <a:cubicBezTo>
                    <a:pt x="14205" y="346"/>
                    <a:pt x="13871" y="1"/>
                    <a:pt x="13431"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3"/>
            <p:cNvSpPr/>
            <p:nvPr/>
          </p:nvSpPr>
          <p:spPr>
            <a:xfrm>
              <a:off x="4955375" y="3314825"/>
              <a:ext cx="297675" cy="211950"/>
            </a:xfrm>
            <a:custGeom>
              <a:avLst/>
              <a:gdLst/>
              <a:ahLst/>
              <a:cxnLst/>
              <a:rect l="l" t="t" r="r" b="b"/>
              <a:pathLst>
                <a:path w="11907" h="8478" extrusionOk="0">
                  <a:moveTo>
                    <a:pt x="774" y="0"/>
                  </a:moveTo>
                  <a:cubicBezTo>
                    <a:pt x="334" y="0"/>
                    <a:pt x="0" y="346"/>
                    <a:pt x="0" y="774"/>
                  </a:cubicBezTo>
                  <a:lnTo>
                    <a:pt x="0" y="7704"/>
                  </a:lnTo>
                  <a:cubicBezTo>
                    <a:pt x="0" y="8132"/>
                    <a:pt x="334" y="8477"/>
                    <a:pt x="774" y="8477"/>
                  </a:cubicBezTo>
                  <a:lnTo>
                    <a:pt x="11133" y="8477"/>
                  </a:lnTo>
                  <a:cubicBezTo>
                    <a:pt x="11561" y="8477"/>
                    <a:pt x="11907" y="8120"/>
                    <a:pt x="11907" y="7704"/>
                  </a:cubicBezTo>
                  <a:lnTo>
                    <a:pt x="11907" y="774"/>
                  </a:lnTo>
                  <a:cubicBezTo>
                    <a:pt x="11907" y="346"/>
                    <a:pt x="11561" y="0"/>
                    <a:pt x="11133" y="0"/>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3" name="Google Shape;3123;p83"/>
            <p:cNvGrpSpPr/>
            <p:nvPr/>
          </p:nvGrpSpPr>
          <p:grpSpPr>
            <a:xfrm>
              <a:off x="4893750" y="2969250"/>
              <a:ext cx="877525" cy="623000"/>
              <a:chOff x="4893750" y="2969250"/>
              <a:chExt cx="877525" cy="623000"/>
            </a:xfrm>
          </p:grpSpPr>
          <p:sp>
            <p:nvSpPr>
              <p:cNvPr id="3124" name="Google Shape;3124;p83"/>
              <p:cNvSpPr/>
              <p:nvPr/>
            </p:nvSpPr>
            <p:spPr>
              <a:xfrm>
                <a:off x="4893750" y="2969250"/>
                <a:ext cx="877525" cy="623000"/>
              </a:xfrm>
              <a:custGeom>
                <a:avLst/>
                <a:gdLst/>
                <a:ahLst/>
                <a:cxnLst/>
                <a:rect l="l" t="t" r="r" b="b"/>
                <a:pathLst>
                  <a:path w="35101" h="24920" extrusionOk="0">
                    <a:moveTo>
                      <a:pt x="1572" y="0"/>
                    </a:moveTo>
                    <a:cubicBezTo>
                      <a:pt x="703" y="0"/>
                      <a:pt x="1" y="703"/>
                      <a:pt x="1" y="1560"/>
                    </a:cubicBezTo>
                    <a:lnTo>
                      <a:pt x="1" y="23348"/>
                    </a:lnTo>
                    <a:cubicBezTo>
                      <a:pt x="1" y="24217"/>
                      <a:pt x="703" y="24920"/>
                      <a:pt x="1572" y="24920"/>
                    </a:cubicBezTo>
                    <a:lnTo>
                      <a:pt x="33541" y="24920"/>
                    </a:lnTo>
                    <a:cubicBezTo>
                      <a:pt x="34398" y="24920"/>
                      <a:pt x="35088" y="24217"/>
                      <a:pt x="35100" y="23348"/>
                    </a:cubicBezTo>
                    <a:lnTo>
                      <a:pt x="35100" y="1560"/>
                    </a:lnTo>
                    <a:cubicBezTo>
                      <a:pt x="35100" y="703"/>
                      <a:pt x="34398" y="0"/>
                      <a:pt x="33541"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3"/>
              <p:cNvSpPr/>
              <p:nvPr/>
            </p:nvSpPr>
            <p:spPr>
              <a:xfrm>
                <a:off x="4961325" y="3037100"/>
                <a:ext cx="198250" cy="19375"/>
              </a:xfrm>
              <a:custGeom>
                <a:avLst/>
                <a:gdLst/>
                <a:ahLst/>
                <a:cxnLst/>
                <a:rect l="l" t="t" r="r" b="b"/>
                <a:pathLst>
                  <a:path w="7930" h="775" extrusionOk="0">
                    <a:moveTo>
                      <a:pt x="0" y="1"/>
                    </a:moveTo>
                    <a:lnTo>
                      <a:pt x="0" y="775"/>
                    </a:lnTo>
                    <a:lnTo>
                      <a:pt x="7930" y="775"/>
                    </a:lnTo>
                    <a:lnTo>
                      <a:pt x="7930" y="1"/>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3"/>
              <p:cNvSpPr/>
              <p:nvPr/>
            </p:nvSpPr>
            <p:spPr>
              <a:xfrm>
                <a:off x="4961325" y="3087425"/>
                <a:ext cx="243500" cy="19350"/>
              </a:xfrm>
              <a:custGeom>
                <a:avLst/>
                <a:gdLst/>
                <a:ahLst/>
                <a:cxnLst/>
                <a:rect l="l" t="t" r="r" b="b"/>
                <a:pathLst>
                  <a:path w="9740" h="774" extrusionOk="0">
                    <a:moveTo>
                      <a:pt x="0" y="0"/>
                    </a:moveTo>
                    <a:lnTo>
                      <a:pt x="0" y="774"/>
                    </a:lnTo>
                    <a:lnTo>
                      <a:pt x="9740" y="774"/>
                    </a:lnTo>
                    <a:lnTo>
                      <a:pt x="9740"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3"/>
              <p:cNvSpPr/>
              <p:nvPr/>
            </p:nvSpPr>
            <p:spPr>
              <a:xfrm>
                <a:off x="4961325" y="3138025"/>
                <a:ext cx="168500" cy="19350"/>
              </a:xfrm>
              <a:custGeom>
                <a:avLst/>
                <a:gdLst/>
                <a:ahLst/>
                <a:cxnLst/>
                <a:rect l="l" t="t" r="r" b="b"/>
                <a:pathLst>
                  <a:path w="6740" h="774" extrusionOk="0">
                    <a:moveTo>
                      <a:pt x="0" y="0"/>
                    </a:moveTo>
                    <a:lnTo>
                      <a:pt x="0" y="774"/>
                    </a:lnTo>
                    <a:lnTo>
                      <a:pt x="6739" y="774"/>
                    </a:lnTo>
                    <a:lnTo>
                      <a:pt x="6739"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3"/>
              <p:cNvSpPr/>
              <p:nvPr/>
            </p:nvSpPr>
            <p:spPr>
              <a:xfrm>
                <a:off x="4961325" y="3188925"/>
                <a:ext cx="168500" cy="19050"/>
              </a:xfrm>
              <a:custGeom>
                <a:avLst/>
                <a:gdLst/>
                <a:ahLst/>
                <a:cxnLst/>
                <a:rect l="l" t="t" r="r" b="b"/>
                <a:pathLst>
                  <a:path w="6740" h="762" extrusionOk="0">
                    <a:moveTo>
                      <a:pt x="0" y="0"/>
                    </a:moveTo>
                    <a:lnTo>
                      <a:pt x="0" y="762"/>
                    </a:lnTo>
                    <a:lnTo>
                      <a:pt x="6739" y="762"/>
                    </a:lnTo>
                    <a:lnTo>
                      <a:pt x="6739"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3"/>
              <p:cNvSpPr/>
              <p:nvPr/>
            </p:nvSpPr>
            <p:spPr>
              <a:xfrm>
                <a:off x="5158675" y="3188925"/>
                <a:ext cx="43475" cy="19050"/>
              </a:xfrm>
              <a:custGeom>
                <a:avLst/>
                <a:gdLst/>
                <a:ahLst/>
                <a:cxnLst/>
                <a:rect l="l" t="t" r="r" b="b"/>
                <a:pathLst>
                  <a:path w="1739" h="762" extrusionOk="0">
                    <a:moveTo>
                      <a:pt x="0" y="0"/>
                    </a:moveTo>
                    <a:lnTo>
                      <a:pt x="0" y="762"/>
                    </a:lnTo>
                    <a:lnTo>
                      <a:pt x="1739" y="762"/>
                    </a:lnTo>
                    <a:lnTo>
                      <a:pt x="1739"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3"/>
              <p:cNvSpPr/>
              <p:nvPr/>
            </p:nvSpPr>
            <p:spPr>
              <a:xfrm>
                <a:off x="5350350" y="3314525"/>
                <a:ext cx="198275" cy="19375"/>
              </a:xfrm>
              <a:custGeom>
                <a:avLst/>
                <a:gdLst/>
                <a:ahLst/>
                <a:cxnLst/>
                <a:rect l="l" t="t" r="r" b="b"/>
                <a:pathLst>
                  <a:path w="7931" h="775" extrusionOk="0">
                    <a:moveTo>
                      <a:pt x="1" y="0"/>
                    </a:moveTo>
                    <a:lnTo>
                      <a:pt x="1" y="774"/>
                    </a:lnTo>
                    <a:lnTo>
                      <a:pt x="7930" y="774"/>
                    </a:lnTo>
                    <a:lnTo>
                      <a:pt x="7930"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3"/>
              <p:cNvSpPr/>
              <p:nvPr/>
            </p:nvSpPr>
            <p:spPr>
              <a:xfrm>
                <a:off x="5591750" y="3314525"/>
                <a:ext cx="44075" cy="19375"/>
              </a:xfrm>
              <a:custGeom>
                <a:avLst/>
                <a:gdLst/>
                <a:ahLst/>
                <a:cxnLst/>
                <a:rect l="l" t="t" r="r" b="b"/>
                <a:pathLst>
                  <a:path w="1763" h="775" extrusionOk="0">
                    <a:moveTo>
                      <a:pt x="1" y="0"/>
                    </a:moveTo>
                    <a:lnTo>
                      <a:pt x="1" y="774"/>
                    </a:lnTo>
                    <a:lnTo>
                      <a:pt x="1763" y="774"/>
                    </a:lnTo>
                    <a:lnTo>
                      <a:pt x="1763"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3"/>
              <p:cNvSpPr/>
              <p:nvPr/>
            </p:nvSpPr>
            <p:spPr>
              <a:xfrm>
                <a:off x="5350350" y="3365125"/>
                <a:ext cx="168500" cy="19375"/>
              </a:xfrm>
              <a:custGeom>
                <a:avLst/>
                <a:gdLst/>
                <a:ahLst/>
                <a:cxnLst/>
                <a:rect l="l" t="t" r="r" b="b"/>
                <a:pathLst>
                  <a:path w="6740" h="775" extrusionOk="0">
                    <a:moveTo>
                      <a:pt x="1" y="0"/>
                    </a:moveTo>
                    <a:lnTo>
                      <a:pt x="1" y="774"/>
                    </a:lnTo>
                    <a:lnTo>
                      <a:pt x="6740" y="774"/>
                    </a:lnTo>
                    <a:lnTo>
                      <a:pt x="6740"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3"/>
              <p:cNvSpPr/>
              <p:nvPr/>
            </p:nvSpPr>
            <p:spPr>
              <a:xfrm>
                <a:off x="5560500" y="3365125"/>
                <a:ext cx="149150" cy="19375"/>
              </a:xfrm>
              <a:custGeom>
                <a:avLst/>
                <a:gdLst/>
                <a:ahLst/>
                <a:cxnLst/>
                <a:rect l="l" t="t" r="r" b="b"/>
                <a:pathLst>
                  <a:path w="5966" h="775" extrusionOk="0">
                    <a:moveTo>
                      <a:pt x="1" y="0"/>
                    </a:moveTo>
                    <a:lnTo>
                      <a:pt x="1" y="774"/>
                    </a:lnTo>
                    <a:lnTo>
                      <a:pt x="5966" y="774"/>
                    </a:lnTo>
                    <a:lnTo>
                      <a:pt x="5966"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3"/>
              <p:cNvSpPr/>
              <p:nvPr/>
            </p:nvSpPr>
            <p:spPr>
              <a:xfrm>
                <a:off x="5350350" y="3415725"/>
                <a:ext cx="122075" cy="19375"/>
              </a:xfrm>
              <a:custGeom>
                <a:avLst/>
                <a:gdLst/>
                <a:ahLst/>
                <a:cxnLst/>
                <a:rect l="l" t="t" r="r" b="b"/>
                <a:pathLst>
                  <a:path w="4883" h="775" extrusionOk="0">
                    <a:moveTo>
                      <a:pt x="1" y="0"/>
                    </a:moveTo>
                    <a:lnTo>
                      <a:pt x="1" y="774"/>
                    </a:lnTo>
                    <a:lnTo>
                      <a:pt x="4882" y="774"/>
                    </a:lnTo>
                    <a:lnTo>
                      <a:pt x="4882"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3"/>
              <p:cNvSpPr/>
              <p:nvPr/>
            </p:nvSpPr>
            <p:spPr>
              <a:xfrm>
                <a:off x="5508700" y="3415725"/>
                <a:ext cx="200950" cy="19375"/>
              </a:xfrm>
              <a:custGeom>
                <a:avLst/>
                <a:gdLst/>
                <a:ahLst/>
                <a:cxnLst/>
                <a:rect l="l" t="t" r="r" b="b"/>
                <a:pathLst>
                  <a:path w="8038" h="775" extrusionOk="0">
                    <a:moveTo>
                      <a:pt x="1" y="0"/>
                    </a:moveTo>
                    <a:lnTo>
                      <a:pt x="1" y="774"/>
                    </a:lnTo>
                    <a:lnTo>
                      <a:pt x="8038" y="774"/>
                    </a:lnTo>
                    <a:lnTo>
                      <a:pt x="8038" y="0"/>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3"/>
              <p:cNvSpPr/>
              <p:nvPr/>
            </p:nvSpPr>
            <p:spPr>
              <a:xfrm>
                <a:off x="5350350" y="3466325"/>
                <a:ext cx="168500" cy="19375"/>
              </a:xfrm>
              <a:custGeom>
                <a:avLst/>
                <a:gdLst/>
                <a:ahLst/>
                <a:cxnLst/>
                <a:rect l="l" t="t" r="r" b="b"/>
                <a:pathLst>
                  <a:path w="6740" h="775" extrusionOk="0">
                    <a:moveTo>
                      <a:pt x="1" y="1"/>
                    </a:moveTo>
                    <a:lnTo>
                      <a:pt x="1" y="774"/>
                    </a:lnTo>
                    <a:lnTo>
                      <a:pt x="6740" y="774"/>
                    </a:lnTo>
                    <a:lnTo>
                      <a:pt x="6740" y="1"/>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3"/>
              <p:cNvSpPr/>
              <p:nvPr/>
            </p:nvSpPr>
            <p:spPr>
              <a:xfrm>
                <a:off x="5548000" y="3466325"/>
                <a:ext cx="43475" cy="19375"/>
              </a:xfrm>
              <a:custGeom>
                <a:avLst/>
                <a:gdLst/>
                <a:ahLst/>
                <a:cxnLst/>
                <a:rect l="l" t="t" r="r" b="b"/>
                <a:pathLst>
                  <a:path w="1739" h="775" extrusionOk="0">
                    <a:moveTo>
                      <a:pt x="1" y="1"/>
                    </a:moveTo>
                    <a:lnTo>
                      <a:pt x="1" y="774"/>
                    </a:lnTo>
                    <a:lnTo>
                      <a:pt x="1739" y="774"/>
                    </a:lnTo>
                    <a:lnTo>
                      <a:pt x="1739" y="1"/>
                    </a:ln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3"/>
              <p:cNvSpPr/>
              <p:nvPr/>
            </p:nvSpPr>
            <p:spPr>
              <a:xfrm>
                <a:off x="5350050" y="3030550"/>
                <a:ext cx="363475" cy="233100"/>
              </a:xfrm>
              <a:custGeom>
                <a:avLst/>
                <a:gdLst/>
                <a:ahLst/>
                <a:cxnLst/>
                <a:rect l="l" t="t" r="r" b="b"/>
                <a:pathLst>
                  <a:path w="14539" h="9324" extrusionOk="0">
                    <a:moveTo>
                      <a:pt x="13622" y="334"/>
                    </a:moveTo>
                    <a:cubicBezTo>
                      <a:pt x="13955" y="334"/>
                      <a:pt x="14241" y="608"/>
                      <a:pt x="14241" y="953"/>
                    </a:cubicBezTo>
                    <a:lnTo>
                      <a:pt x="14241" y="8395"/>
                    </a:lnTo>
                    <a:cubicBezTo>
                      <a:pt x="14241" y="8740"/>
                      <a:pt x="13955" y="9026"/>
                      <a:pt x="13622" y="9026"/>
                    </a:cubicBezTo>
                    <a:lnTo>
                      <a:pt x="953" y="9026"/>
                    </a:lnTo>
                    <a:cubicBezTo>
                      <a:pt x="608" y="9026"/>
                      <a:pt x="322" y="8740"/>
                      <a:pt x="322" y="8395"/>
                    </a:cubicBezTo>
                    <a:lnTo>
                      <a:pt x="322" y="953"/>
                    </a:lnTo>
                    <a:cubicBezTo>
                      <a:pt x="322" y="608"/>
                      <a:pt x="608" y="334"/>
                      <a:pt x="953" y="334"/>
                    </a:cubicBezTo>
                    <a:close/>
                    <a:moveTo>
                      <a:pt x="942" y="1"/>
                    </a:moveTo>
                    <a:cubicBezTo>
                      <a:pt x="418" y="1"/>
                      <a:pt x="1" y="418"/>
                      <a:pt x="1" y="942"/>
                    </a:cubicBezTo>
                    <a:lnTo>
                      <a:pt x="1" y="8383"/>
                    </a:lnTo>
                    <a:cubicBezTo>
                      <a:pt x="1" y="8907"/>
                      <a:pt x="418" y="9323"/>
                      <a:pt x="942" y="9323"/>
                    </a:cubicBezTo>
                    <a:lnTo>
                      <a:pt x="13598" y="9323"/>
                    </a:lnTo>
                    <a:cubicBezTo>
                      <a:pt x="14122" y="9323"/>
                      <a:pt x="14538" y="8907"/>
                      <a:pt x="14538" y="8383"/>
                    </a:cubicBezTo>
                    <a:lnTo>
                      <a:pt x="14538" y="942"/>
                    </a:lnTo>
                    <a:cubicBezTo>
                      <a:pt x="14538" y="418"/>
                      <a:pt x="14122" y="1"/>
                      <a:pt x="13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3"/>
              <p:cNvSpPr/>
              <p:nvPr/>
            </p:nvSpPr>
            <p:spPr>
              <a:xfrm>
                <a:off x="5393525" y="3086825"/>
                <a:ext cx="274150" cy="118475"/>
              </a:xfrm>
              <a:custGeom>
                <a:avLst/>
                <a:gdLst/>
                <a:ahLst/>
                <a:cxnLst/>
                <a:rect l="l" t="t" r="r" b="b"/>
                <a:pathLst>
                  <a:path w="10966" h="4739" extrusionOk="0">
                    <a:moveTo>
                      <a:pt x="3703" y="0"/>
                    </a:moveTo>
                    <a:lnTo>
                      <a:pt x="0" y="4739"/>
                    </a:lnTo>
                    <a:lnTo>
                      <a:pt x="10966" y="4739"/>
                    </a:lnTo>
                    <a:lnTo>
                      <a:pt x="8466" y="1536"/>
                    </a:lnTo>
                    <a:lnTo>
                      <a:pt x="6680" y="3798"/>
                    </a:lnTo>
                    <a:lnTo>
                      <a:pt x="3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3"/>
              <p:cNvSpPr/>
              <p:nvPr/>
            </p:nvSpPr>
            <p:spPr>
              <a:xfrm>
                <a:off x="5531925" y="3071925"/>
                <a:ext cx="47050" cy="47075"/>
              </a:xfrm>
              <a:custGeom>
                <a:avLst/>
                <a:gdLst/>
                <a:ahLst/>
                <a:cxnLst/>
                <a:rect l="l" t="t" r="r" b="b"/>
                <a:pathLst>
                  <a:path w="1882" h="1883" extrusionOk="0">
                    <a:moveTo>
                      <a:pt x="941" y="1"/>
                    </a:moveTo>
                    <a:cubicBezTo>
                      <a:pt x="417" y="1"/>
                      <a:pt x="1" y="418"/>
                      <a:pt x="1" y="941"/>
                    </a:cubicBezTo>
                    <a:cubicBezTo>
                      <a:pt x="1" y="1453"/>
                      <a:pt x="417" y="1882"/>
                      <a:pt x="941" y="1882"/>
                    </a:cubicBezTo>
                    <a:cubicBezTo>
                      <a:pt x="1465" y="1882"/>
                      <a:pt x="1882" y="1453"/>
                      <a:pt x="1882" y="941"/>
                    </a:cubicBezTo>
                    <a:cubicBezTo>
                      <a:pt x="1882" y="418"/>
                      <a:pt x="1465"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3"/>
              <p:cNvSpPr/>
              <p:nvPr/>
            </p:nvSpPr>
            <p:spPr>
              <a:xfrm>
                <a:off x="4951200" y="3310350"/>
                <a:ext cx="305725" cy="220000"/>
              </a:xfrm>
              <a:custGeom>
                <a:avLst/>
                <a:gdLst/>
                <a:ahLst/>
                <a:cxnLst/>
                <a:rect l="l" t="t" r="r" b="b"/>
                <a:pathLst>
                  <a:path w="12229" h="8800" extrusionOk="0">
                    <a:moveTo>
                      <a:pt x="11312" y="334"/>
                    </a:moveTo>
                    <a:cubicBezTo>
                      <a:pt x="11645" y="334"/>
                      <a:pt x="11931" y="608"/>
                      <a:pt x="11931" y="953"/>
                    </a:cubicBezTo>
                    <a:lnTo>
                      <a:pt x="11931" y="7883"/>
                    </a:lnTo>
                    <a:cubicBezTo>
                      <a:pt x="11931" y="8216"/>
                      <a:pt x="11645" y="8502"/>
                      <a:pt x="11312" y="8502"/>
                    </a:cubicBezTo>
                    <a:lnTo>
                      <a:pt x="953" y="8502"/>
                    </a:lnTo>
                    <a:cubicBezTo>
                      <a:pt x="608" y="8502"/>
                      <a:pt x="322" y="8216"/>
                      <a:pt x="322" y="7883"/>
                    </a:cubicBezTo>
                    <a:lnTo>
                      <a:pt x="322" y="953"/>
                    </a:lnTo>
                    <a:cubicBezTo>
                      <a:pt x="322" y="608"/>
                      <a:pt x="608" y="334"/>
                      <a:pt x="953" y="334"/>
                    </a:cubicBezTo>
                    <a:close/>
                    <a:moveTo>
                      <a:pt x="941" y="1"/>
                    </a:moveTo>
                    <a:cubicBezTo>
                      <a:pt x="417" y="1"/>
                      <a:pt x="1" y="417"/>
                      <a:pt x="1" y="941"/>
                    </a:cubicBezTo>
                    <a:lnTo>
                      <a:pt x="1" y="7859"/>
                    </a:lnTo>
                    <a:cubicBezTo>
                      <a:pt x="1" y="8383"/>
                      <a:pt x="417" y="8799"/>
                      <a:pt x="941" y="8799"/>
                    </a:cubicBezTo>
                    <a:lnTo>
                      <a:pt x="11300" y="8799"/>
                    </a:lnTo>
                    <a:cubicBezTo>
                      <a:pt x="11812" y="8799"/>
                      <a:pt x="12228" y="8383"/>
                      <a:pt x="12228" y="7859"/>
                    </a:cubicBezTo>
                    <a:lnTo>
                      <a:pt x="12228" y="941"/>
                    </a:lnTo>
                    <a:cubicBezTo>
                      <a:pt x="12228" y="417"/>
                      <a:pt x="11812" y="1"/>
                      <a:pt x="11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3"/>
              <p:cNvSpPr/>
              <p:nvPr/>
            </p:nvSpPr>
            <p:spPr>
              <a:xfrm>
                <a:off x="4987825" y="3374950"/>
                <a:ext cx="230100" cy="98850"/>
              </a:xfrm>
              <a:custGeom>
                <a:avLst/>
                <a:gdLst/>
                <a:ahLst/>
                <a:cxnLst/>
                <a:rect l="l" t="t" r="r" b="b"/>
                <a:pathLst>
                  <a:path w="9204" h="3954" extrusionOk="0">
                    <a:moveTo>
                      <a:pt x="3119" y="0"/>
                    </a:moveTo>
                    <a:lnTo>
                      <a:pt x="0" y="3953"/>
                    </a:lnTo>
                    <a:lnTo>
                      <a:pt x="9204" y="3953"/>
                    </a:lnTo>
                    <a:lnTo>
                      <a:pt x="7108" y="1274"/>
                    </a:lnTo>
                    <a:lnTo>
                      <a:pt x="5620" y="3179"/>
                    </a:lnTo>
                    <a:lnTo>
                      <a:pt x="3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3"/>
              <p:cNvSpPr/>
              <p:nvPr/>
            </p:nvSpPr>
            <p:spPr>
              <a:xfrm>
                <a:off x="5104200" y="3362150"/>
                <a:ext cx="39300" cy="39600"/>
              </a:xfrm>
              <a:custGeom>
                <a:avLst/>
                <a:gdLst/>
                <a:ahLst/>
                <a:cxnLst/>
                <a:rect l="l" t="t" r="r" b="b"/>
                <a:pathLst>
                  <a:path w="1572" h="1584" extrusionOk="0">
                    <a:moveTo>
                      <a:pt x="786" y="0"/>
                    </a:moveTo>
                    <a:cubicBezTo>
                      <a:pt x="346" y="0"/>
                      <a:pt x="0" y="358"/>
                      <a:pt x="0" y="786"/>
                    </a:cubicBezTo>
                    <a:cubicBezTo>
                      <a:pt x="0" y="1227"/>
                      <a:pt x="358" y="1584"/>
                      <a:pt x="786" y="1584"/>
                    </a:cubicBezTo>
                    <a:cubicBezTo>
                      <a:pt x="1215" y="1584"/>
                      <a:pt x="1572" y="1227"/>
                      <a:pt x="1572" y="786"/>
                    </a:cubicBezTo>
                    <a:cubicBezTo>
                      <a:pt x="1572" y="358"/>
                      <a:pt x="1215"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4" name="Google Shape;3144;p83"/>
            <p:cNvSpPr/>
            <p:nvPr/>
          </p:nvSpPr>
          <p:spPr>
            <a:xfrm>
              <a:off x="5098250" y="2364125"/>
              <a:ext cx="436675" cy="436975"/>
            </a:xfrm>
            <a:custGeom>
              <a:avLst/>
              <a:gdLst/>
              <a:ahLst/>
              <a:cxnLst/>
              <a:rect l="l" t="t" r="r" b="b"/>
              <a:pathLst>
                <a:path w="17467" h="17479" extrusionOk="0">
                  <a:moveTo>
                    <a:pt x="8728" y="0"/>
                  </a:moveTo>
                  <a:cubicBezTo>
                    <a:pt x="3906" y="0"/>
                    <a:pt x="0" y="3917"/>
                    <a:pt x="0" y="8739"/>
                  </a:cubicBezTo>
                  <a:cubicBezTo>
                    <a:pt x="0" y="13561"/>
                    <a:pt x="3906" y="17478"/>
                    <a:pt x="8728" y="17478"/>
                  </a:cubicBezTo>
                  <a:cubicBezTo>
                    <a:pt x="13550" y="17478"/>
                    <a:pt x="17467" y="13561"/>
                    <a:pt x="17467" y="8739"/>
                  </a:cubicBezTo>
                  <a:cubicBezTo>
                    <a:pt x="17467" y="7346"/>
                    <a:pt x="17145" y="6036"/>
                    <a:pt x="16562" y="4858"/>
                  </a:cubicBezTo>
                  <a:lnTo>
                    <a:pt x="15300" y="5465"/>
                  </a:lnTo>
                  <a:cubicBezTo>
                    <a:pt x="15788" y="6453"/>
                    <a:pt x="16074" y="7560"/>
                    <a:pt x="16074" y="8739"/>
                  </a:cubicBezTo>
                  <a:cubicBezTo>
                    <a:pt x="16074" y="12787"/>
                    <a:pt x="12776" y="16073"/>
                    <a:pt x="8728" y="16073"/>
                  </a:cubicBezTo>
                  <a:cubicBezTo>
                    <a:pt x="4679" y="16073"/>
                    <a:pt x="1393" y="12787"/>
                    <a:pt x="1393" y="8739"/>
                  </a:cubicBezTo>
                  <a:cubicBezTo>
                    <a:pt x="1393" y="4691"/>
                    <a:pt x="4679" y="1405"/>
                    <a:pt x="8728" y="1405"/>
                  </a:cubicBezTo>
                  <a:lnTo>
                    <a:pt x="8728" y="0"/>
                  </a:ln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3"/>
            <p:cNvSpPr/>
            <p:nvPr/>
          </p:nvSpPr>
          <p:spPr>
            <a:xfrm>
              <a:off x="5316125" y="2364400"/>
              <a:ext cx="195875" cy="136350"/>
            </a:xfrm>
            <a:custGeom>
              <a:avLst/>
              <a:gdLst/>
              <a:ahLst/>
              <a:cxnLst/>
              <a:rect l="l" t="t" r="r" b="b"/>
              <a:pathLst>
                <a:path w="7835" h="5454" extrusionOk="0">
                  <a:moveTo>
                    <a:pt x="1" y="1"/>
                  </a:moveTo>
                  <a:lnTo>
                    <a:pt x="1" y="1394"/>
                  </a:lnTo>
                  <a:cubicBezTo>
                    <a:pt x="2870" y="1394"/>
                    <a:pt x="5358" y="3049"/>
                    <a:pt x="6561" y="5454"/>
                  </a:cubicBezTo>
                  <a:lnTo>
                    <a:pt x="7835" y="4847"/>
                  </a:lnTo>
                  <a:cubicBezTo>
                    <a:pt x="6406" y="1977"/>
                    <a:pt x="3430" y="1"/>
                    <a:pt x="1"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3"/>
            <p:cNvSpPr/>
            <p:nvPr/>
          </p:nvSpPr>
          <p:spPr>
            <a:xfrm>
              <a:off x="5316425" y="2419775"/>
              <a:ext cx="163150" cy="308100"/>
            </a:xfrm>
            <a:custGeom>
              <a:avLst/>
              <a:gdLst/>
              <a:ahLst/>
              <a:cxnLst/>
              <a:rect l="l" t="t" r="r" b="b"/>
              <a:pathLst>
                <a:path w="6526" h="12324" extrusionOk="0">
                  <a:moveTo>
                    <a:pt x="1" y="1"/>
                  </a:moveTo>
                  <a:lnTo>
                    <a:pt x="1" y="1394"/>
                  </a:lnTo>
                  <a:cubicBezTo>
                    <a:pt x="2834" y="1394"/>
                    <a:pt x="5120" y="3691"/>
                    <a:pt x="5120" y="6513"/>
                  </a:cubicBezTo>
                  <a:cubicBezTo>
                    <a:pt x="5120" y="8502"/>
                    <a:pt x="3989" y="10204"/>
                    <a:pt x="2358" y="11073"/>
                  </a:cubicBezTo>
                  <a:lnTo>
                    <a:pt x="3001" y="12323"/>
                  </a:lnTo>
                  <a:cubicBezTo>
                    <a:pt x="5085" y="11216"/>
                    <a:pt x="6525" y="9037"/>
                    <a:pt x="6525" y="6513"/>
                  </a:cubicBezTo>
                  <a:cubicBezTo>
                    <a:pt x="6525" y="2918"/>
                    <a:pt x="3596" y="1"/>
                    <a:pt x="1"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3"/>
            <p:cNvSpPr/>
            <p:nvPr/>
          </p:nvSpPr>
          <p:spPr>
            <a:xfrm>
              <a:off x="5153300" y="2419775"/>
              <a:ext cx="237575" cy="325950"/>
            </a:xfrm>
            <a:custGeom>
              <a:avLst/>
              <a:gdLst/>
              <a:ahLst/>
              <a:cxnLst/>
              <a:rect l="l" t="t" r="r" b="b"/>
              <a:pathLst>
                <a:path w="9503" h="13038" extrusionOk="0">
                  <a:moveTo>
                    <a:pt x="6514" y="1"/>
                  </a:moveTo>
                  <a:cubicBezTo>
                    <a:pt x="2918" y="1"/>
                    <a:pt x="1" y="2929"/>
                    <a:pt x="1" y="6513"/>
                  </a:cubicBezTo>
                  <a:cubicBezTo>
                    <a:pt x="1" y="10121"/>
                    <a:pt x="2930" y="13038"/>
                    <a:pt x="6514" y="13038"/>
                  </a:cubicBezTo>
                  <a:cubicBezTo>
                    <a:pt x="7585" y="13038"/>
                    <a:pt x="8609" y="12764"/>
                    <a:pt x="9502" y="12300"/>
                  </a:cubicBezTo>
                  <a:lnTo>
                    <a:pt x="8871" y="11049"/>
                  </a:lnTo>
                  <a:cubicBezTo>
                    <a:pt x="8169" y="11430"/>
                    <a:pt x="7359" y="11633"/>
                    <a:pt x="6514" y="11633"/>
                  </a:cubicBezTo>
                  <a:cubicBezTo>
                    <a:pt x="3692" y="11633"/>
                    <a:pt x="1394" y="9347"/>
                    <a:pt x="1394" y="6513"/>
                  </a:cubicBezTo>
                  <a:cubicBezTo>
                    <a:pt x="1394" y="3691"/>
                    <a:pt x="3692" y="1394"/>
                    <a:pt x="6514" y="1394"/>
                  </a:cubicBezTo>
                  <a:lnTo>
                    <a:pt x="6514" y="1"/>
                  </a:ln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3"/>
            <p:cNvSpPr/>
            <p:nvPr/>
          </p:nvSpPr>
          <p:spPr>
            <a:xfrm>
              <a:off x="5226225" y="2473650"/>
              <a:ext cx="198875" cy="218200"/>
            </a:xfrm>
            <a:custGeom>
              <a:avLst/>
              <a:gdLst/>
              <a:ahLst/>
              <a:cxnLst/>
              <a:rect l="l" t="t" r="r" b="b"/>
              <a:pathLst>
                <a:path w="7955" h="8728" extrusionOk="0">
                  <a:moveTo>
                    <a:pt x="3597" y="1"/>
                  </a:moveTo>
                  <a:lnTo>
                    <a:pt x="3597" y="1405"/>
                  </a:lnTo>
                  <a:cubicBezTo>
                    <a:pt x="5240" y="1405"/>
                    <a:pt x="6561" y="2727"/>
                    <a:pt x="6561" y="4358"/>
                  </a:cubicBezTo>
                  <a:cubicBezTo>
                    <a:pt x="6561" y="6001"/>
                    <a:pt x="5240" y="7323"/>
                    <a:pt x="3597" y="7323"/>
                  </a:cubicBezTo>
                  <a:cubicBezTo>
                    <a:pt x="2573" y="7323"/>
                    <a:pt x="1680" y="6799"/>
                    <a:pt x="1144" y="6013"/>
                  </a:cubicBezTo>
                  <a:lnTo>
                    <a:pt x="1" y="6823"/>
                  </a:lnTo>
                  <a:cubicBezTo>
                    <a:pt x="787" y="7966"/>
                    <a:pt x="2108" y="8728"/>
                    <a:pt x="3597" y="8728"/>
                  </a:cubicBezTo>
                  <a:cubicBezTo>
                    <a:pt x="6014" y="8728"/>
                    <a:pt x="7954" y="6763"/>
                    <a:pt x="7954" y="4358"/>
                  </a:cubicBezTo>
                  <a:cubicBezTo>
                    <a:pt x="7954" y="1965"/>
                    <a:pt x="6014" y="1"/>
                    <a:pt x="3597"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3"/>
            <p:cNvSpPr/>
            <p:nvPr/>
          </p:nvSpPr>
          <p:spPr>
            <a:xfrm>
              <a:off x="5207175" y="2473650"/>
              <a:ext cx="108975" cy="170575"/>
            </a:xfrm>
            <a:custGeom>
              <a:avLst/>
              <a:gdLst/>
              <a:ahLst/>
              <a:cxnLst/>
              <a:rect l="l" t="t" r="r" b="b"/>
              <a:pathLst>
                <a:path w="4359" h="6823" extrusionOk="0">
                  <a:moveTo>
                    <a:pt x="4359" y="1"/>
                  </a:moveTo>
                  <a:cubicBezTo>
                    <a:pt x="1954" y="1"/>
                    <a:pt x="1" y="1965"/>
                    <a:pt x="1" y="4358"/>
                  </a:cubicBezTo>
                  <a:cubicBezTo>
                    <a:pt x="1" y="5275"/>
                    <a:pt x="287" y="6120"/>
                    <a:pt x="763" y="6823"/>
                  </a:cubicBezTo>
                  <a:lnTo>
                    <a:pt x="1906" y="6013"/>
                  </a:lnTo>
                  <a:cubicBezTo>
                    <a:pt x="1596" y="5537"/>
                    <a:pt x="1394" y="4977"/>
                    <a:pt x="1394" y="4358"/>
                  </a:cubicBezTo>
                  <a:cubicBezTo>
                    <a:pt x="1394" y="2727"/>
                    <a:pt x="2727" y="1394"/>
                    <a:pt x="4359" y="1394"/>
                  </a:cubicBezTo>
                  <a:lnTo>
                    <a:pt x="4359" y="1"/>
                  </a:ln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3"/>
            <p:cNvSpPr/>
            <p:nvPr/>
          </p:nvSpPr>
          <p:spPr>
            <a:xfrm>
              <a:off x="3696575" y="2415300"/>
              <a:ext cx="47950" cy="398000"/>
            </a:xfrm>
            <a:custGeom>
              <a:avLst/>
              <a:gdLst/>
              <a:ahLst/>
              <a:cxnLst/>
              <a:rect l="l" t="t" r="r" b="b"/>
              <a:pathLst>
                <a:path w="1918" h="15920" extrusionOk="0">
                  <a:moveTo>
                    <a:pt x="1" y="1"/>
                  </a:moveTo>
                  <a:lnTo>
                    <a:pt x="1" y="15919"/>
                  </a:lnTo>
                  <a:lnTo>
                    <a:pt x="1918" y="15919"/>
                  </a:lnTo>
                  <a:lnTo>
                    <a:pt x="1918" y="15622"/>
                  </a:lnTo>
                  <a:lnTo>
                    <a:pt x="298" y="15622"/>
                  </a:lnTo>
                  <a:lnTo>
                    <a:pt x="298" y="310"/>
                  </a:lnTo>
                  <a:lnTo>
                    <a:pt x="1918" y="310"/>
                  </a:lnTo>
                  <a:lnTo>
                    <a:pt x="19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3"/>
            <p:cNvSpPr/>
            <p:nvPr/>
          </p:nvSpPr>
          <p:spPr>
            <a:xfrm>
              <a:off x="5573900" y="2609375"/>
              <a:ext cx="44375" cy="412275"/>
            </a:xfrm>
            <a:custGeom>
              <a:avLst/>
              <a:gdLst/>
              <a:ahLst/>
              <a:cxnLst/>
              <a:rect l="l" t="t" r="r" b="b"/>
              <a:pathLst>
                <a:path w="1775" h="16491" extrusionOk="0">
                  <a:moveTo>
                    <a:pt x="0" y="1"/>
                  </a:moveTo>
                  <a:lnTo>
                    <a:pt x="0" y="322"/>
                  </a:lnTo>
                  <a:lnTo>
                    <a:pt x="1465" y="322"/>
                  </a:lnTo>
                  <a:lnTo>
                    <a:pt x="1465" y="16491"/>
                  </a:lnTo>
                  <a:lnTo>
                    <a:pt x="1774" y="16491"/>
                  </a:lnTo>
                  <a:lnTo>
                    <a:pt x="1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3"/>
            <p:cNvSpPr/>
            <p:nvPr/>
          </p:nvSpPr>
          <p:spPr>
            <a:xfrm>
              <a:off x="4013875" y="2296531"/>
              <a:ext cx="59850" cy="59850"/>
            </a:xfrm>
            <a:custGeom>
              <a:avLst/>
              <a:gdLst/>
              <a:ahLst/>
              <a:cxnLst/>
              <a:rect l="l" t="t" r="r" b="b"/>
              <a:pathLst>
                <a:path w="2394" h="2394" extrusionOk="0">
                  <a:moveTo>
                    <a:pt x="1" y="1"/>
                  </a:moveTo>
                  <a:lnTo>
                    <a:pt x="1" y="2394"/>
                  </a:lnTo>
                  <a:lnTo>
                    <a:pt x="2394" y="2394"/>
                  </a:lnTo>
                  <a:lnTo>
                    <a:pt x="2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3"/>
            <p:cNvSpPr/>
            <p:nvPr/>
          </p:nvSpPr>
          <p:spPr>
            <a:xfrm>
              <a:off x="4456200" y="2685556"/>
              <a:ext cx="58075" cy="58075"/>
            </a:xfrm>
            <a:custGeom>
              <a:avLst/>
              <a:gdLst/>
              <a:ahLst/>
              <a:cxnLst/>
              <a:rect l="l" t="t" r="r" b="b"/>
              <a:pathLst>
                <a:path w="2323" h="2323" extrusionOk="0">
                  <a:moveTo>
                    <a:pt x="0" y="1"/>
                  </a:moveTo>
                  <a:lnTo>
                    <a:pt x="0" y="2323"/>
                  </a:lnTo>
                  <a:lnTo>
                    <a:pt x="2322" y="2323"/>
                  </a:lnTo>
                  <a:lnTo>
                    <a:pt x="232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3"/>
            <p:cNvSpPr/>
            <p:nvPr/>
          </p:nvSpPr>
          <p:spPr>
            <a:xfrm>
              <a:off x="4421975" y="2714731"/>
              <a:ext cx="64900" cy="64625"/>
            </a:xfrm>
            <a:custGeom>
              <a:avLst/>
              <a:gdLst/>
              <a:ahLst/>
              <a:cxnLst/>
              <a:rect l="l" t="t" r="r" b="b"/>
              <a:pathLst>
                <a:path w="2596" h="2585" extrusionOk="0">
                  <a:moveTo>
                    <a:pt x="0" y="1"/>
                  </a:moveTo>
                  <a:lnTo>
                    <a:pt x="0" y="2584"/>
                  </a:lnTo>
                  <a:lnTo>
                    <a:pt x="2596" y="2584"/>
                  </a:lnTo>
                  <a:lnTo>
                    <a:pt x="259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3"/>
            <p:cNvSpPr/>
            <p:nvPr/>
          </p:nvSpPr>
          <p:spPr>
            <a:xfrm>
              <a:off x="4347250" y="2720981"/>
              <a:ext cx="31575" cy="31575"/>
            </a:xfrm>
            <a:custGeom>
              <a:avLst/>
              <a:gdLst/>
              <a:ahLst/>
              <a:cxnLst/>
              <a:rect l="l" t="t" r="r" b="b"/>
              <a:pathLst>
                <a:path w="1263" h="1263" extrusionOk="0">
                  <a:moveTo>
                    <a:pt x="1" y="1"/>
                  </a:moveTo>
                  <a:lnTo>
                    <a:pt x="1" y="1263"/>
                  </a:lnTo>
                  <a:lnTo>
                    <a:pt x="1263" y="1263"/>
                  </a:lnTo>
                  <a:lnTo>
                    <a:pt x="126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3"/>
            <p:cNvSpPr/>
            <p:nvPr/>
          </p:nvSpPr>
          <p:spPr>
            <a:xfrm>
              <a:off x="3357250" y="2672756"/>
              <a:ext cx="61350" cy="61350"/>
            </a:xfrm>
            <a:custGeom>
              <a:avLst/>
              <a:gdLst/>
              <a:ahLst/>
              <a:cxnLst/>
              <a:rect l="l" t="t" r="r" b="b"/>
              <a:pathLst>
                <a:path w="2454" h="2454" extrusionOk="0">
                  <a:moveTo>
                    <a:pt x="1" y="1"/>
                  </a:moveTo>
                  <a:lnTo>
                    <a:pt x="1" y="2454"/>
                  </a:lnTo>
                  <a:lnTo>
                    <a:pt x="2453" y="2454"/>
                  </a:lnTo>
                  <a:lnTo>
                    <a:pt x="245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3"/>
            <p:cNvSpPr/>
            <p:nvPr/>
          </p:nvSpPr>
          <p:spPr>
            <a:xfrm>
              <a:off x="3345650" y="2572456"/>
              <a:ext cx="32175" cy="32175"/>
            </a:xfrm>
            <a:custGeom>
              <a:avLst/>
              <a:gdLst/>
              <a:ahLst/>
              <a:cxnLst/>
              <a:rect l="l" t="t" r="r" b="b"/>
              <a:pathLst>
                <a:path w="1287" h="1287" extrusionOk="0">
                  <a:moveTo>
                    <a:pt x="0" y="1"/>
                  </a:moveTo>
                  <a:lnTo>
                    <a:pt x="0" y="1286"/>
                  </a:lnTo>
                  <a:lnTo>
                    <a:pt x="1286" y="1286"/>
                  </a:lnTo>
                  <a:lnTo>
                    <a:pt x="128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3"/>
            <p:cNvSpPr/>
            <p:nvPr/>
          </p:nvSpPr>
          <p:spPr>
            <a:xfrm>
              <a:off x="3230750" y="2632281"/>
              <a:ext cx="26800" cy="26825"/>
            </a:xfrm>
            <a:custGeom>
              <a:avLst/>
              <a:gdLst/>
              <a:ahLst/>
              <a:cxnLst/>
              <a:rect l="l" t="t" r="r" b="b"/>
              <a:pathLst>
                <a:path w="1072" h="1073" extrusionOk="0">
                  <a:moveTo>
                    <a:pt x="0" y="1"/>
                  </a:moveTo>
                  <a:lnTo>
                    <a:pt x="0" y="1072"/>
                  </a:lnTo>
                  <a:lnTo>
                    <a:pt x="1072" y="1072"/>
                  </a:lnTo>
                  <a:lnTo>
                    <a:pt x="107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3"/>
            <p:cNvSpPr/>
            <p:nvPr/>
          </p:nvSpPr>
          <p:spPr>
            <a:xfrm>
              <a:off x="5046750" y="2746581"/>
              <a:ext cx="35150" cy="35150"/>
            </a:xfrm>
            <a:custGeom>
              <a:avLst/>
              <a:gdLst/>
              <a:ahLst/>
              <a:cxnLst/>
              <a:rect l="l" t="t" r="r" b="b"/>
              <a:pathLst>
                <a:path w="1406" h="1406" extrusionOk="0">
                  <a:moveTo>
                    <a:pt x="0" y="1"/>
                  </a:moveTo>
                  <a:lnTo>
                    <a:pt x="0" y="1406"/>
                  </a:lnTo>
                  <a:lnTo>
                    <a:pt x="1405" y="1406"/>
                  </a:lnTo>
                  <a:lnTo>
                    <a:pt x="1405"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3"/>
            <p:cNvSpPr/>
            <p:nvPr/>
          </p:nvSpPr>
          <p:spPr>
            <a:xfrm>
              <a:off x="5704875" y="2194731"/>
              <a:ext cx="110150" cy="110150"/>
            </a:xfrm>
            <a:custGeom>
              <a:avLst/>
              <a:gdLst/>
              <a:ahLst/>
              <a:cxnLst/>
              <a:rect l="l" t="t" r="r" b="b"/>
              <a:pathLst>
                <a:path w="4406" h="4406" extrusionOk="0">
                  <a:moveTo>
                    <a:pt x="0" y="1"/>
                  </a:moveTo>
                  <a:lnTo>
                    <a:pt x="0" y="4406"/>
                  </a:lnTo>
                  <a:lnTo>
                    <a:pt x="4406" y="4406"/>
                  </a:lnTo>
                  <a:lnTo>
                    <a:pt x="440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3"/>
            <p:cNvSpPr/>
            <p:nvPr/>
          </p:nvSpPr>
          <p:spPr>
            <a:xfrm>
              <a:off x="5776000" y="2264381"/>
              <a:ext cx="74750" cy="75050"/>
            </a:xfrm>
            <a:custGeom>
              <a:avLst/>
              <a:gdLst/>
              <a:ahLst/>
              <a:cxnLst/>
              <a:rect l="l" t="t" r="r" b="b"/>
              <a:pathLst>
                <a:path w="2990" h="3002" extrusionOk="0">
                  <a:moveTo>
                    <a:pt x="1" y="1"/>
                  </a:moveTo>
                  <a:lnTo>
                    <a:pt x="1" y="3001"/>
                  </a:lnTo>
                  <a:lnTo>
                    <a:pt x="2989" y="3001"/>
                  </a:lnTo>
                  <a:lnTo>
                    <a:pt x="298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3"/>
            <p:cNvSpPr/>
            <p:nvPr/>
          </p:nvSpPr>
          <p:spPr>
            <a:xfrm>
              <a:off x="5867675" y="2151881"/>
              <a:ext cx="68800" cy="68775"/>
            </a:xfrm>
            <a:custGeom>
              <a:avLst/>
              <a:gdLst/>
              <a:ahLst/>
              <a:cxnLst/>
              <a:rect l="l" t="t" r="r" b="b"/>
              <a:pathLst>
                <a:path w="2752" h="2751" extrusionOk="0">
                  <a:moveTo>
                    <a:pt x="1" y="0"/>
                  </a:moveTo>
                  <a:lnTo>
                    <a:pt x="1" y="2750"/>
                  </a:lnTo>
                  <a:lnTo>
                    <a:pt x="2751" y="2750"/>
                  </a:lnTo>
                  <a:lnTo>
                    <a:pt x="275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3"/>
            <p:cNvSpPr/>
            <p:nvPr/>
          </p:nvSpPr>
          <p:spPr>
            <a:xfrm>
              <a:off x="5867675" y="2446256"/>
              <a:ext cx="58075" cy="58075"/>
            </a:xfrm>
            <a:custGeom>
              <a:avLst/>
              <a:gdLst/>
              <a:ahLst/>
              <a:cxnLst/>
              <a:rect l="l" t="t" r="r" b="b"/>
              <a:pathLst>
                <a:path w="2323" h="2323" extrusionOk="0">
                  <a:moveTo>
                    <a:pt x="1" y="0"/>
                  </a:moveTo>
                  <a:lnTo>
                    <a:pt x="1" y="2322"/>
                  </a:lnTo>
                  <a:lnTo>
                    <a:pt x="2323" y="2322"/>
                  </a:lnTo>
                  <a:lnTo>
                    <a:pt x="232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3"/>
            <p:cNvSpPr/>
            <p:nvPr/>
          </p:nvSpPr>
          <p:spPr>
            <a:xfrm>
              <a:off x="3257825" y="3344300"/>
              <a:ext cx="66700" cy="66675"/>
            </a:xfrm>
            <a:custGeom>
              <a:avLst/>
              <a:gdLst/>
              <a:ahLst/>
              <a:cxnLst/>
              <a:rect l="l" t="t" r="r" b="b"/>
              <a:pathLst>
                <a:path w="2668" h="2667" extrusionOk="0">
                  <a:moveTo>
                    <a:pt x="1" y="0"/>
                  </a:moveTo>
                  <a:lnTo>
                    <a:pt x="1" y="2667"/>
                  </a:lnTo>
                  <a:lnTo>
                    <a:pt x="2668" y="2667"/>
                  </a:lnTo>
                  <a:lnTo>
                    <a:pt x="266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3"/>
            <p:cNvSpPr/>
            <p:nvPr/>
          </p:nvSpPr>
          <p:spPr>
            <a:xfrm>
              <a:off x="3387025" y="3418400"/>
              <a:ext cx="27700" cy="28000"/>
            </a:xfrm>
            <a:custGeom>
              <a:avLst/>
              <a:gdLst/>
              <a:ahLst/>
              <a:cxnLst/>
              <a:rect l="l" t="t" r="r" b="b"/>
              <a:pathLst>
                <a:path w="1108" h="1120" extrusionOk="0">
                  <a:moveTo>
                    <a:pt x="0" y="1"/>
                  </a:moveTo>
                  <a:lnTo>
                    <a:pt x="0" y="1120"/>
                  </a:lnTo>
                  <a:lnTo>
                    <a:pt x="1108" y="1120"/>
                  </a:lnTo>
                  <a:lnTo>
                    <a:pt x="110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3"/>
            <p:cNvSpPr/>
            <p:nvPr/>
          </p:nvSpPr>
          <p:spPr>
            <a:xfrm>
              <a:off x="5914425" y="3274631"/>
              <a:ext cx="71150" cy="71150"/>
            </a:xfrm>
            <a:custGeom>
              <a:avLst/>
              <a:gdLst/>
              <a:ahLst/>
              <a:cxnLst/>
              <a:rect l="l" t="t" r="r" b="b"/>
              <a:pathLst>
                <a:path w="2846" h="2846" extrusionOk="0">
                  <a:moveTo>
                    <a:pt x="0" y="0"/>
                  </a:moveTo>
                  <a:lnTo>
                    <a:pt x="0" y="2846"/>
                  </a:lnTo>
                  <a:lnTo>
                    <a:pt x="2846" y="2846"/>
                  </a:lnTo>
                  <a:lnTo>
                    <a:pt x="284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3"/>
            <p:cNvSpPr/>
            <p:nvPr/>
          </p:nvSpPr>
          <p:spPr>
            <a:xfrm>
              <a:off x="5966500" y="3328506"/>
              <a:ext cx="55700" cy="55975"/>
            </a:xfrm>
            <a:custGeom>
              <a:avLst/>
              <a:gdLst/>
              <a:ahLst/>
              <a:cxnLst/>
              <a:rect l="l" t="t" r="r" b="b"/>
              <a:pathLst>
                <a:path w="2228" h="2239" extrusionOk="0">
                  <a:moveTo>
                    <a:pt x="1" y="0"/>
                  </a:moveTo>
                  <a:lnTo>
                    <a:pt x="1" y="2239"/>
                  </a:lnTo>
                  <a:lnTo>
                    <a:pt x="2227" y="2239"/>
                  </a:lnTo>
                  <a:lnTo>
                    <a:pt x="22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3"/>
            <p:cNvSpPr/>
            <p:nvPr/>
          </p:nvSpPr>
          <p:spPr>
            <a:xfrm>
              <a:off x="6045100" y="3281481"/>
              <a:ext cx="36025" cy="36025"/>
            </a:xfrm>
            <a:custGeom>
              <a:avLst/>
              <a:gdLst/>
              <a:ahLst/>
              <a:cxnLst/>
              <a:rect l="l" t="t" r="r" b="b"/>
              <a:pathLst>
                <a:path w="1441" h="1441" extrusionOk="0">
                  <a:moveTo>
                    <a:pt x="0" y="0"/>
                  </a:moveTo>
                  <a:lnTo>
                    <a:pt x="0" y="1441"/>
                  </a:lnTo>
                  <a:lnTo>
                    <a:pt x="1441" y="1441"/>
                  </a:lnTo>
                  <a:lnTo>
                    <a:pt x="144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3"/>
            <p:cNvSpPr/>
            <p:nvPr/>
          </p:nvSpPr>
          <p:spPr>
            <a:xfrm>
              <a:off x="5884650" y="3232956"/>
              <a:ext cx="23850" cy="23825"/>
            </a:xfrm>
            <a:custGeom>
              <a:avLst/>
              <a:gdLst/>
              <a:ahLst/>
              <a:cxnLst/>
              <a:rect l="l" t="t" r="r" b="b"/>
              <a:pathLst>
                <a:path w="954" h="953" extrusionOk="0">
                  <a:moveTo>
                    <a:pt x="1" y="0"/>
                  </a:moveTo>
                  <a:lnTo>
                    <a:pt x="1" y="953"/>
                  </a:lnTo>
                  <a:lnTo>
                    <a:pt x="953" y="953"/>
                  </a:lnTo>
                  <a:lnTo>
                    <a:pt x="9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84"/>
          <p:cNvSpPr txBox="1">
            <a:spLocks noGrp="1"/>
          </p:cNvSpPr>
          <p:nvPr>
            <p:ph type="title"/>
          </p:nvPr>
        </p:nvSpPr>
        <p:spPr>
          <a:xfrm>
            <a:off x="720000" y="4632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3175" name="Google Shape;3175;p84"/>
          <p:cNvSpPr txBox="1">
            <a:spLocks noGrp="1"/>
          </p:cNvSpPr>
          <p:nvPr>
            <p:ph type="body" idx="1"/>
          </p:nvPr>
        </p:nvSpPr>
        <p:spPr>
          <a:xfrm>
            <a:off x="720000" y="1139550"/>
            <a:ext cx="7704000" cy="360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[1] A. K. Layek, A. Gupta, S. Ghosh and S. Mandal, "Fast near-duplicate detection from image streams on online social media during disaster events," 2016</a:t>
            </a:r>
            <a:endParaRPr sz="1500"/>
          </a:p>
          <a:p>
            <a:pPr marL="0" lvl="0" indent="0" algn="just" rtl="0">
              <a:spcBef>
                <a:spcPts val="0"/>
              </a:spcBef>
              <a:spcAft>
                <a:spcPts val="0"/>
              </a:spcAft>
              <a:buNone/>
            </a:pPr>
            <a:endParaRPr sz="1500"/>
          </a:p>
          <a:p>
            <a:pPr marL="0" lvl="0" indent="0" algn="just" rtl="0">
              <a:spcBef>
                <a:spcPts val="0"/>
              </a:spcBef>
              <a:spcAft>
                <a:spcPts val="0"/>
              </a:spcAft>
              <a:buNone/>
            </a:pPr>
            <a:r>
              <a:rPr lang="en" sz="1500"/>
              <a:t>Research Paper Link: </a:t>
            </a:r>
            <a:r>
              <a:rPr lang="en" sz="1500" u="sng">
                <a:solidFill>
                  <a:schemeClr val="hlink"/>
                </a:solidFill>
                <a:hlinkClick r:id="rId3"/>
              </a:rPr>
              <a:t>https://ieeexplore.ieee.org/abstract/document/7839137</a:t>
            </a:r>
            <a:endParaRPr sz="1500"/>
          </a:p>
        </p:txBody>
      </p:sp>
      <p:grpSp>
        <p:nvGrpSpPr>
          <p:cNvPr id="3176" name="Google Shape;3176;p84"/>
          <p:cNvGrpSpPr/>
          <p:nvPr/>
        </p:nvGrpSpPr>
        <p:grpSpPr>
          <a:xfrm>
            <a:off x="397911" y="3205429"/>
            <a:ext cx="322099" cy="370529"/>
            <a:chOff x="-42971725" y="3217825"/>
            <a:chExt cx="275675" cy="317125"/>
          </a:xfrm>
        </p:grpSpPr>
        <p:sp>
          <p:nvSpPr>
            <p:cNvPr id="3177" name="Google Shape;3177;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84"/>
          <p:cNvGrpSpPr/>
          <p:nvPr/>
        </p:nvGrpSpPr>
        <p:grpSpPr>
          <a:xfrm>
            <a:off x="3517362" y="4405654"/>
            <a:ext cx="371814" cy="338690"/>
            <a:chOff x="-40745125" y="3632900"/>
            <a:chExt cx="318225" cy="289875"/>
          </a:xfrm>
        </p:grpSpPr>
        <p:sp>
          <p:nvSpPr>
            <p:cNvPr id="3181" name="Google Shape;3181;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4"/>
          <p:cNvGrpSpPr/>
          <p:nvPr/>
        </p:nvGrpSpPr>
        <p:grpSpPr>
          <a:xfrm>
            <a:off x="8053114" y="1880386"/>
            <a:ext cx="370879" cy="337755"/>
            <a:chOff x="-40378075" y="3267450"/>
            <a:chExt cx="317425" cy="289075"/>
          </a:xfrm>
        </p:grpSpPr>
        <p:sp>
          <p:nvSpPr>
            <p:cNvPr id="3189" name="Google Shape;3189;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sp>
        <p:nvSpPr>
          <p:cNvPr id="3220" name="Google Shape;3220;p86"/>
          <p:cNvSpPr/>
          <p:nvPr/>
        </p:nvSpPr>
        <p:spPr>
          <a:xfrm flipH="1">
            <a:off x="2872985" y="4165977"/>
            <a:ext cx="318558" cy="112522"/>
          </a:xfrm>
          <a:custGeom>
            <a:avLst/>
            <a:gdLst/>
            <a:ahLst/>
            <a:cxnLst/>
            <a:rect l="l" t="t" r="r" b="b"/>
            <a:pathLst>
              <a:path w="14144" h="4996" extrusionOk="0">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86"/>
          <p:cNvGrpSpPr/>
          <p:nvPr/>
        </p:nvGrpSpPr>
        <p:grpSpPr>
          <a:xfrm>
            <a:off x="3814997" y="1420528"/>
            <a:ext cx="5016972" cy="3722975"/>
            <a:chOff x="3814997" y="1420528"/>
            <a:chExt cx="5016972" cy="3722975"/>
          </a:xfrm>
        </p:grpSpPr>
        <p:sp>
          <p:nvSpPr>
            <p:cNvPr id="3222" name="Google Shape;3222;p86"/>
            <p:cNvSpPr/>
            <p:nvPr/>
          </p:nvSpPr>
          <p:spPr>
            <a:xfrm flipH="1">
              <a:off x="6223804" y="2492200"/>
              <a:ext cx="647634" cy="563490"/>
            </a:xfrm>
            <a:custGeom>
              <a:avLst/>
              <a:gdLst/>
              <a:ahLst/>
              <a:cxnLst/>
              <a:rect l="l" t="t" r="r" b="b"/>
              <a:pathLst>
                <a:path w="28755" h="25019" extrusionOk="0">
                  <a:moveTo>
                    <a:pt x="5438" y="0"/>
                  </a:moveTo>
                  <a:cubicBezTo>
                    <a:pt x="2435" y="0"/>
                    <a:pt x="0" y="2435"/>
                    <a:pt x="0" y="5404"/>
                  </a:cubicBezTo>
                  <a:lnTo>
                    <a:pt x="0" y="19581"/>
                  </a:lnTo>
                  <a:cubicBezTo>
                    <a:pt x="0" y="22616"/>
                    <a:pt x="2435" y="25018"/>
                    <a:pt x="5438" y="25018"/>
                  </a:cubicBezTo>
                  <a:lnTo>
                    <a:pt x="23284" y="25018"/>
                  </a:lnTo>
                  <a:cubicBezTo>
                    <a:pt x="26286" y="25018"/>
                    <a:pt x="28754" y="22616"/>
                    <a:pt x="28687" y="19581"/>
                  </a:cubicBezTo>
                  <a:lnTo>
                    <a:pt x="28687" y="5404"/>
                  </a:lnTo>
                  <a:cubicBezTo>
                    <a:pt x="28687" y="2435"/>
                    <a:pt x="26286" y="0"/>
                    <a:pt x="23284"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6"/>
            <p:cNvSpPr/>
            <p:nvPr/>
          </p:nvSpPr>
          <p:spPr>
            <a:xfrm flipH="1">
              <a:off x="6534840" y="2603664"/>
              <a:ext cx="226171" cy="376148"/>
            </a:xfrm>
            <a:custGeom>
              <a:avLst/>
              <a:gdLst/>
              <a:ahLst/>
              <a:cxnLst/>
              <a:rect l="l" t="t" r="r" b="b"/>
              <a:pathLst>
                <a:path w="10042" h="16701" extrusionOk="0">
                  <a:moveTo>
                    <a:pt x="4122" y="1"/>
                  </a:moveTo>
                  <a:cubicBezTo>
                    <a:pt x="3871" y="1"/>
                    <a:pt x="3619" y="29"/>
                    <a:pt x="3370" y="88"/>
                  </a:cubicBezTo>
                  <a:cubicBezTo>
                    <a:pt x="1068" y="655"/>
                    <a:pt x="1" y="3524"/>
                    <a:pt x="601" y="5826"/>
                  </a:cubicBezTo>
                  <a:cubicBezTo>
                    <a:pt x="1235" y="8094"/>
                    <a:pt x="3003" y="9862"/>
                    <a:pt x="4771" y="11396"/>
                  </a:cubicBezTo>
                  <a:cubicBezTo>
                    <a:pt x="6539" y="12931"/>
                    <a:pt x="9074" y="14532"/>
                    <a:pt x="10041" y="16700"/>
                  </a:cubicBezTo>
                  <a:lnTo>
                    <a:pt x="9908" y="5892"/>
                  </a:lnTo>
                  <a:cubicBezTo>
                    <a:pt x="9341" y="4425"/>
                    <a:pt x="8707" y="2890"/>
                    <a:pt x="7606" y="1723"/>
                  </a:cubicBezTo>
                  <a:cubicBezTo>
                    <a:pt x="6712" y="745"/>
                    <a:pt x="5420" y="1"/>
                    <a:pt x="4122"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6"/>
            <p:cNvSpPr/>
            <p:nvPr/>
          </p:nvSpPr>
          <p:spPr>
            <a:xfrm flipH="1">
              <a:off x="6320410" y="2603619"/>
              <a:ext cx="223919" cy="376193"/>
            </a:xfrm>
            <a:custGeom>
              <a:avLst/>
              <a:gdLst/>
              <a:ahLst/>
              <a:cxnLst/>
              <a:rect l="l" t="t" r="r" b="b"/>
              <a:pathLst>
                <a:path w="9942" h="16703" extrusionOk="0">
                  <a:moveTo>
                    <a:pt x="5766" y="0"/>
                  </a:moveTo>
                  <a:cubicBezTo>
                    <a:pt x="4468" y="0"/>
                    <a:pt x="3165" y="723"/>
                    <a:pt x="2303" y="1725"/>
                  </a:cubicBezTo>
                  <a:cubicBezTo>
                    <a:pt x="1202" y="2892"/>
                    <a:pt x="635" y="4427"/>
                    <a:pt x="1" y="5894"/>
                  </a:cubicBezTo>
                  <a:lnTo>
                    <a:pt x="134" y="16702"/>
                  </a:lnTo>
                  <a:cubicBezTo>
                    <a:pt x="1102" y="14534"/>
                    <a:pt x="3370" y="12966"/>
                    <a:pt x="5171" y="11398"/>
                  </a:cubicBezTo>
                  <a:cubicBezTo>
                    <a:pt x="6939" y="9864"/>
                    <a:pt x="8707" y="8096"/>
                    <a:pt x="9341" y="5828"/>
                  </a:cubicBezTo>
                  <a:cubicBezTo>
                    <a:pt x="9941" y="3559"/>
                    <a:pt x="8841" y="691"/>
                    <a:pt x="6539" y="90"/>
                  </a:cubicBezTo>
                  <a:cubicBezTo>
                    <a:pt x="6284" y="29"/>
                    <a:pt x="6025" y="0"/>
                    <a:pt x="5766"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6"/>
            <p:cNvSpPr/>
            <p:nvPr/>
          </p:nvSpPr>
          <p:spPr>
            <a:xfrm>
              <a:off x="5164400" y="2730108"/>
              <a:ext cx="833197" cy="1374886"/>
            </a:xfrm>
            <a:custGeom>
              <a:avLst/>
              <a:gdLst/>
              <a:ahLst/>
              <a:cxnLst/>
              <a:rect l="l" t="t" r="r" b="b"/>
              <a:pathLst>
                <a:path w="36994" h="61045" extrusionOk="0">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6"/>
            <p:cNvSpPr/>
            <p:nvPr/>
          </p:nvSpPr>
          <p:spPr>
            <a:xfrm flipH="1">
              <a:off x="7778539" y="1461114"/>
              <a:ext cx="920359" cy="1311012"/>
            </a:xfrm>
            <a:custGeom>
              <a:avLst/>
              <a:gdLst/>
              <a:ahLst/>
              <a:cxnLst/>
              <a:rect l="l" t="t" r="r" b="b"/>
              <a:pathLst>
                <a:path w="40864" h="58209" extrusionOk="0">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6"/>
            <p:cNvSpPr/>
            <p:nvPr/>
          </p:nvSpPr>
          <p:spPr>
            <a:xfrm flipH="1">
              <a:off x="7816106" y="1420528"/>
              <a:ext cx="921103" cy="1311035"/>
            </a:xfrm>
            <a:custGeom>
              <a:avLst/>
              <a:gdLst/>
              <a:ahLst/>
              <a:cxnLst/>
              <a:rect l="l" t="t" r="r" b="b"/>
              <a:pathLst>
                <a:path w="40897" h="58210" extrusionOk="0">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6"/>
            <p:cNvSpPr/>
            <p:nvPr/>
          </p:nvSpPr>
          <p:spPr>
            <a:xfrm flipH="1">
              <a:off x="8249597" y="1615866"/>
              <a:ext cx="388446" cy="653648"/>
            </a:xfrm>
            <a:custGeom>
              <a:avLst/>
              <a:gdLst/>
              <a:ahLst/>
              <a:cxnLst/>
              <a:rect l="l" t="t" r="r" b="b"/>
              <a:pathLst>
                <a:path w="17247" h="29022" extrusionOk="0">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6"/>
            <p:cNvSpPr/>
            <p:nvPr/>
          </p:nvSpPr>
          <p:spPr>
            <a:xfrm flipH="1">
              <a:off x="8339754" y="1736249"/>
              <a:ext cx="208874" cy="189527"/>
            </a:xfrm>
            <a:custGeom>
              <a:avLst/>
              <a:gdLst/>
              <a:ahLst/>
              <a:cxnLst/>
              <a:rect l="l" t="t" r="r" b="b"/>
              <a:pathLst>
                <a:path w="9274" h="8415" extrusionOk="0">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6"/>
            <p:cNvSpPr/>
            <p:nvPr/>
          </p:nvSpPr>
          <p:spPr>
            <a:xfrm flipH="1">
              <a:off x="8249597" y="1974987"/>
              <a:ext cx="388446" cy="295270"/>
            </a:xfrm>
            <a:custGeom>
              <a:avLst/>
              <a:gdLst/>
              <a:ahLst/>
              <a:cxnLst/>
              <a:rect l="l" t="t" r="r" b="b"/>
              <a:pathLst>
                <a:path w="17247" h="13110" extrusionOk="0">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6"/>
            <p:cNvSpPr/>
            <p:nvPr/>
          </p:nvSpPr>
          <p:spPr>
            <a:xfrm flipH="1">
              <a:off x="7816106" y="1420528"/>
              <a:ext cx="921103" cy="116486"/>
            </a:xfrm>
            <a:custGeom>
              <a:avLst/>
              <a:gdLst/>
              <a:ahLst/>
              <a:cxnLst/>
              <a:rect l="l" t="t" r="r" b="b"/>
              <a:pathLst>
                <a:path w="40897" h="5172" extrusionOk="0">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6"/>
            <p:cNvSpPr/>
            <p:nvPr/>
          </p:nvSpPr>
          <p:spPr>
            <a:xfrm flipH="1">
              <a:off x="8595603" y="1443839"/>
              <a:ext cx="69144" cy="69887"/>
            </a:xfrm>
            <a:custGeom>
              <a:avLst/>
              <a:gdLst/>
              <a:ahLst/>
              <a:cxnLst/>
              <a:rect l="l" t="t" r="r" b="b"/>
              <a:pathLst>
                <a:path w="3070" h="3103" extrusionOk="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6"/>
            <p:cNvSpPr/>
            <p:nvPr/>
          </p:nvSpPr>
          <p:spPr>
            <a:xfrm flipH="1">
              <a:off x="8465626" y="1443839"/>
              <a:ext cx="69910" cy="69887"/>
            </a:xfrm>
            <a:custGeom>
              <a:avLst/>
              <a:gdLst/>
              <a:ahLst/>
              <a:cxnLst/>
              <a:rect l="l" t="t" r="r" b="b"/>
              <a:pathLst>
                <a:path w="3104" h="3103" extrusionOk="0">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6"/>
            <p:cNvSpPr/>
            <p:nvPr/>
          </p:nvSpPr>
          <p:spPr>
            <a:xfrm flipH="1">
              <a:off x="8332653" y="1444064"/>
              <a:ext cx="78919" cy="69414"/>
            </a:xfrm>
            <a:custGeom>
              <a:avLst/>
              <a:gdLst/>
              <a:ahLst/>
              <a:cxnLst/>
              <a:rect l="l" t="t" r="r" b="b"/>
              <a:pathLst>
                <a:path w="3504" h="3082" extrusionOk="0">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6"/>
            <p:cNvSpPr/>
            <p:nvPr/>
          </p:nvSpPr>
          <p:spPr>
            <a:xfrm flipH="1">
              <a:off x="8260858" y="2382194"/>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6"/>
            <p:cNvSpPr/>
            <p:nvPr/>
          </p:nvSpPr>
          <p:spPr>
            <a:xfrm flipH="1">
              <a:off x="8260858" y="2449041"/>
              <a:ext cx="365901" cy="33851"/>
            </a:xfrm>
            <a:custGeom>
              <a:avLst/>
              <a:gdLst/>
              <a:ahLst/>
              <a:cxnLst/>
              <a:rect l="l" t="t" r="r" b="b"/>
              <a:pathLst>
                <a:path w="16246" h="1503" extrusionOk="0">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6"/>
            <p:cNvSpPr/>
            <p:nvPr/>
          </p:nvSpPr>
          <p:spPr>
            <a:xfrm flipH="1">
              <a:off x="8260858" y="2516676"/>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6"/>
            <p:cNvSpPr/>
            <p:nvPr/>
          </p:nvSpPr>
          <p:spPr>
            <a:xfrm flipH="1">
              <a:off x="7746241" y="2182487"/>
              <a:ext cx="459054" cy="403941"/>
            </a:xfrm>
            <a:custGeom>
              <a:avLst/>
              <a:gdLst/>
              <a:ahLst/>
              <a:cxnLst/>
              <a:rect l="l" t="t" r="r" b="b"/>
              <a:pathLst>
                <a:path w="20382" h="17935" extrusionOk="0">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6"/>
            <p:cNvSpPr/>
            <p:nvPr/>
          </p:nvSpPr>
          <p:spPr>
            <a:xfrm flipH="1">
              <a:off x="7789057" y="2220010"/>
              <a:ext cx="372657" cy="328874"/>
            </a:xfrm>
            <a:custGeom>
              <a:avLst/>
              <a:gdLst/>
              <a:ahLst/>
              <a:cxnLst/>
              <a:rect l="l" t="t" r="r" b="b"/>
              <a:pathLst>
                <a:path w="16546" h="14602" extrusionOk="0">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6"/>
            <p:cNvSpPr/>
            <p:nvPr/>
          </p:nvSpPr>
          <p:spPr>
            <a:xfrm>
              <a:off x="7876962" y="2246946"/>
              <a:ext cx="198356" cy="273491"/>
            </a:xfrm>
            <a:custGeom>
              <a:avLst/>
              <a:gdLst/>
              <a:ahLst/>
              <a:cxnLst/>
              <a:rect l="l" t="t" r="r" b="b"/>
              <a:pathLst>
                <a:path w="8807" h="12143" extrusionOk="0">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6"/>
            <p:cNvSpPr/>
            <p:nvPr/>
          </p:nvSpPr>
          <p:spPr>
            <a:xfrm>
              <a:off x="7253082" y="1584312"/>
              <a:ext cx="856486" cy="541711"/>
            </a:xfrm>
            <a:custGeom>
              <a:avLst/>
              <a:gdLst/>
              <a:ahLst/>
              <a:cxnLst/>
              <a:rect l="l" t="t" r="r" b="b"/>
              <a:pathLst>
                <a:path w="38028" h="24052" extrusionOk="0">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6"/>
            <p:cNvSpPr/>
            <p:nvPr/>
          </p:nvSpPr>
          <p:spPr>
            <a:xfrm flipH="1">
              <a:off x="7298471" y="1551271"/>
              <a:ext cx="856486" cy="541689"/>
            </a:xfrm>
            <a:custGeom>
              <a:avLst/>
              <a:gdLst/>
              <a:ahLst/>
              <a:cxnLst/>
              <a:rect l="l" t="t" r="r" b="b"/>
              <a:pathLst>
                <a:path w="38028" h="24051" extrusionOk="0">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6"/>
            <p:cNvSpPr/>
            <p:nvPr/>
          </p:nvSpPr>
          <p:spPr>
            <a:xfrm flipH="1">
              <a:off x="7396129" y="1627150"/>
              <a:ext cx="653648" cy="97680"/>
            </a:xfrm>
            <a:custGeom>
              <a:avLst/>
              <a:gdLst/>
              <a:ahLst/>
              <a:cxnLst/>
              <a:rect l="l" t="t" r="r" b="b"/>
              <a:pathLst>
                <a:path w="29022" h="4337" extrusionOk="0">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6"/>
            <p:cNvSpPr/>
            <p:nvPr/>
          </p:nvSpPr>
          <p:spPr>
            <a:xfrm flipH="1">
              <a:off x="7396129" y="1627150"/>
              <a:ext cx="271238" cy="97680"/>
            </a:xfrm>
            <a:custGeom>
              <a:avLst/>
              <a:gdLst/>
              <a:ahLst/>
              <a:cxnLst/>
              <a:rect l="l" t="t" r="r" b="b"/>
              <a:pathLst>
                <a:path w="12043" h="4337" extrusionOk="0">
                  <a:moveTo>
                    <a:pt x="0" y="0"/>
                  </a:moveTo>
                  <a:lnTo>
                    <a:pt x="0" y="4337"/>
                  </a:lnTo>
                  <a:lnTo>
                    <a:pt x="9874" y="4337"/>
                  </a:lnTo>
                  <a:cubicBezTo>
                    <a:pt x="11075" y="4337"/>
                    <a:pt x="12042" y="3369"/>
                    <a:pt x="12042" y="2168"/>
                  </a:cubicBezTo>
                  <a:cubicBezTo>
                    <a:pt x="12009" y="968"/>
                    <a:pt x="11041" y="0"/>
                    <a:pt x="9874" y="0"/>
                  </a:cubicBezTo>
                  <a:close/>
                </a:path>
              </a:pathLst>
            </a:custGeom>
            <a:solidFill>
              <a:srgbClr val="0F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6"/>
            <p:cNvSpPr/>
            <p:nvPr/>
          </p:nvSpPr>
          <p:spPr>
            <a:xfrm flipH="1">
              <a:off x="7613268" y="1627060"/>
              <a:ext cx="108941" cy="97860"/>
            </a:xfrm>
            <a:custGeom>
              <a:avLst/>
              <a:gdLst/>
              <a:ahLst/>
              <a:cxnLst/>
              <a:rect l="l" t="t" r="r" b="b"/>
              <a:pathLst>
                <a:path w="4837" h="4345" extrusionOk="0">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6"/>
            <p:cNvSpPr/>
            <p:nvPr/>
          </p:nvSpPr>
          <p:spPr>
            <a:xfrm flipH="1">
              <a:off x="7396129" y="1757105"/>
              <a:ext cx="653648" cy="97703"/>
            </a:xfrm>
            <a:custGeom>
              <a:avLst/>
              <a:gdLst/>
              <a:ahLst/>
              <a:cxnLst/>
              <a:rect l="l" t="t" r="r" b="b"/>
              <a:pathLst>
                <a:path w="29022" h="4338" extrusionOk="0">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6"/>
            <p:cNvSpPr/>
            <p:nvPr/>
          </p:nvSpPr>
          <p:spPr>
            <a:xfrm flipH="1">
              <a:off x="7396129" y="1887082"/>
              <a:ext cx="653648" cy="97703"/>
            </a:xfrm>
            <a:custGeom>
              <a:avLst/>
              <a:gdLst/>
              <a:ahLst/>
              <a:cxnLst/>
              <a:rect l="l" t="t" r="r" b="b"/>
              <a:pathLst>
                <a:path w="29022" h="4338" extrusionOk="0">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6"/>
            <p:cNvSpPr/>
            <p:nvPr/>
          </p:nvSpPr>
          <p:spPr>
            <a:xfrm flipH="1">
              <a:off x="7396129" y="1757870"/>
              <a:ext cx="389955" cy="97680"/>
            </a:xfrm>
            <a:custGeom>
              <a:avLst/>
              <a:gdLst/>
              <a:ahLst/>
              <a:cxnLst/>
              <a:rect l="l" t="t" r="r" b="b"/>
              <a:pathLst>
                <a:path w="17314" h="4337" extrusionOk="0">
                  <a:moveTo>
                    <a:pt x="1" y="0"/>
                  </a:moveTo>
                  <a:lnTo>
                    <a:pt x="1" y="4337"/>
                  </a:lnTo>
                  <a:lnTo>
                    <a:pt x="15145" y="4337"/>
                  </a:lnTo>
                  <a:cubicBezTo>
                    <a:pt x="16346" y="4337"/>
                    <a:pt x="17313" y="3369"/>
                    <a:pt x="17313" y="2169"/>
                  </a:cubicBezTo>
                  <a:cubicBezTo>
                    <a:pt x="17280" y="968"/>
                    <a:pt x="16312" y="0"/>
                    <a:pt x="15145" y="0"/>
                  </a:cubicBezTo>
                  <a:close/>
                </a:path>
              </a:pathLst>
            </a:custGeom>
            <a:solidFill>
              <a:srgbClr val="0F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6"/>
            <p:cNvSpPr/>
            <p:nvPr/>
          </p:nvSpPr>
          <p:spPr>
            <a:xfrm flipH="1">
              <a:off x="7396129" y="1887082"/>
              <a:ext cx="250202" cy="97703"/>
            </a:xfrm>
            <a:custGeom>
              <a:avLst/>
              <a:gdLst/>
              <a:ahLst/>
              <a:cxnLst/>
              <a:rect l="l" t="t" r="r" b="b"/>
              <a:pathLst>
                <a:path w="11109" h="4338" extrusionOk="0">
                  <a:moveTo>
                    <a:pt x="0" y="1"/>
                  </a:moveTo>
                  <a:lnTo>
                    <a:pt x="0" y="4337"/>
                  </a:lnTo>
                  <a:lnTo>
                    <a:pt x="8940" y="4337"/>
                  </a:lnTo>
                  <a:cubicBezTo>
                    <a:pt x="10141" y="4337"/>
                    <a:pt x="11108" y="3403"/>
                    <a:pt x="11108" y="2169"/>
                  </a:cubicBezTo>
                  <a:cubicBezTo>
                    <a:pt x="11075" y="968"/>
                    <a:pt x="10107" y="1"/>
                    <a:pt x="8940" y="1"/>
                  </a:cubicBezTo>
                  <a:close/>
                </a:path>
              </a:pathLst>
            </a:custGeom>
            <a:solidFill>
              <a:srgbClr val="0F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6"/>
            <p:cNvSpPr/>
            <p:nvPr/>
          </p:nvSpPr>
          <p:spPr>
            <a:xfrm flipH="1">
              <a:off x="7737232" y="1757105"/>
              <a:ext cx="97680" cy="97703"/>
            </a:xfrm>
            <a:custGeom>
              <a:avLst/>
              <a:gdLst/>
              <a:ahLst/>
              <a:cxnLst/>
              <a:rect l="l" t="t" r="r" b="b"/>
              <a:pathLst>
                <a:path w="4337" h="4338" extrusionOk="0">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6"/>
            <p:cNvSpPr/>
            <p:nvPr/>
          </p:nvSpPr>
          <p:spPr>
            <a:xfrm flipH="1">
              <a:off x="7601985" y="1887082"/>
              <a:ext cx="97703" cy="97703"/>
            </a:xfrm>
            <a:custGeom>
              <a:avLst/>
              <a:gdLst/>
              <a:ahLst/>
              <a:cxnLst/>
              <a:rect l="l" t="t" r="r" b="b"/>
              <a:pathLst>
                <a:path w="4338" h="4338" extrusionOk="0">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6"/>
            <p:cNvSpPr/>
            <p:nvPr/>
          </p:nvSpPr>
          <p:spPr>
            <a:xfrm flipH="1">
              <a:off x="6699267" y="4352378"/>
              <a:ext cx="649121" cy="791125"/>
            </a:xfrm>
            <a:custGeom>
              <a:avLst/>
              <a:gdLst/>
              <a:ahLst/>
              <a:cxnLst/>
              <a:rect l="l" t="t" r="r" b="b"/>
              <a:pathLst>
                <a:path w="28821" h="35126" extrusionOk="0">
                  <a:moveTo>
                    <a:pt x="0" y="0"/>
                  </a:moveTo>
                  <a:lnTo>
                    <a:pt x="2502" y="20848"/>
                  </a:lnTo>
                  <a:lnTo>
                    <a:pt x="5404" y="35125"/>
                  </a:lnTo>
                  <a:lnTo>
                    <a:pt x="28821" y="35125"/>
                  </a:lnTo>
                  <a:lnTo>
                    <a:pt x="18313" y="0"/>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6"/>
            <p:cNvSpPr/>
            <p:nvPr/>
          </p:nvSpPr>
          <p:spPr>
            <a:xfrm flipH="1">
              <a:off x="7275505" y="4352378"/>
              <a:ext cx="672409" cy="791125"/>
            </a:xfrm>
            <a:custGeom>
              <a:avLst/>
              <a:gdLst/>
              <a:ahLst/>
              <a:cxnLst/>
              <a:rect l="l" t="t" r="r" b="b"/>
              <a:pathLst>
                <a:path w="29855" h="35126" extrusionOk="0">
                  <a:moveTo>
                    <a:pt x="10474" y="0"/>
                  </a:moveTo>
                  <a:lnTo>
                    <a:pt x="0" y="35125"/>
                  </a:lnTo>
                  <a:lnTo>
                    <a:pt x="26752" y="35125"/>
                  </a:lnTo>
                  <a:lnTo>
                    <a:pt x="29855" y="20915"/>
                  </a:lnTo>
                  <a:lnTo>
                    <a:pt x="28821" y="0"/>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6"/>
            <p:cNvSpPr/>
            <p:nvPr/>
          </p:nvSpPr>
          <p:spPr>
            <a:xfrm flipH="1">
              <a:off x="6809695" y="4352378"/>
              <a:ext cx="257725" cy="424482"/>
            </a:xfrm>
            <a:custGeom>
              <a:avLst/>
              <a:gdLst/>
              <a:ahLst/>
              <a:cxnLst/>
              <a:rect l="l" t="t" r="r" b="b"/>
              <a:pathLst>
                <a:path w="11443" h="18847" extrusionOk="0">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6"/>
            <p:cNvSpPr/>
            <p:nvPr/>
          </p:nvSpPr>
          <p:spPr>
            <a:xfrm flipH="1">
              <a:off x="7570009" y="4352378"/>
              <a:ext cx="268986" cy="424482"/>
            </a:xfrm>
            <a:custGeom>
              <a:avLst/>
              <a:gdLst/>
              <a:ahLst/>
              <a:cxnLst/>
              <a:rect l="l" t="t" r="r" b="b"/>
              <a:pathLst>
                <a:path w="11943" h="18847" extrusionOk="0">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6"/>
            <p:cNvSpPr/>
            <p:nvPr/>
          </p:nvSpPr>
          <p:spPr>
            <a:xfrm flipH="1">
              <a:off x="7251451" y="4352378"/>
              <a:ext cx="84932" cy="471824"/>
            </a:xfrm>
            <a:custGeom>
              <a:avLst/>
              <a:gdLst/>
              <a:ahLst/>
              <a:cxnLst/>
              <a:rect l="l" t="t" r="r" b="b"/>
              <a:pathLst>
                <a:path w="3771" h="20949" extrusionOk="0">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6"/>
            <p:cNvSpPr/>
            <p:nvPr/>
          </p:nvSpPr>
          <p:spPr>
            <a:xfrm flipH="1">
              <a:off x="7101203" y="2657470"/>
              <a:ext cx="168311" cy="266734"/>
            </a:xfrm>
            <a:custGeom>
              <a:avLst/>
              <a:gdLst/>
              <a:ahLst/>
              <a:cxnLst/>
              <a:rect l="l" t="t" r="r" b="b"/>
              <a:pathLst>
                <a:path w="7473" h="11843" extrusionOk="0">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6"/>
            <p:cNvSpPr/>
            <p:nvPr/>
          </p:nvSpPr>
          <p:spPr>
            <a:xfrm flipH="1">
              <a:off x="6527961" y="3689744"/>
              <a:ext cx="455315" cy="513896"/>
            </a:xfrm>
            <a:custGeom>
              <a:avLst/>
              <a:gdLst/>
              <a:ahLst/>
              <a:cxnLst/>
              <a:rect l="l" t="t" r="r" b="b"/>
              <a:pathLst>
                <a:path w="20216" h="22817" extrusionOk="0">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6"/>
            <p:cNvSpPr/>
            <p:nvPr/>
          </p:nvSpPr>
          <p:spPr>
            <a:xfrm flipH="1">
              <a:off x="6649672" y="3689744"/>
              <a:ext cx="333603" cy="249437"/>
            </a:xfrm>
            <a:custGeom>
              <a:avLst/>
              <a:gdLst/>
              <a:ahLst/>
              <a:cxnLst/>
              <a:rect l="l" t="t" r="r" b="b"/>
              <a:pathLst>
                <a:path w="14812" h="11075" extrusionOk="0">
                  <a:moveTo>
                    <a:pt x="10275" y="0"/>
                  </a:moveTo>
                  <a:lnTo>
                    <a:pt x="1" y="5504"/>
                  </a:lnTo>
                  <a:lnTo>
                    <a:pt x="201" y="11075"/>
                  </a:lnTo>
                  <a:lnTo>
                    <a:pt x="14811" y="7539"/>
                  </a:lnTo>
                  <a:lnTo>
                    <a:pt x="1027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6"/>
            <p:cNvSpPr/>
            <p:nvPr/>
          </p:nvSpPr>
          <p:spPr>
            <a:xfrm flipH="1">
              <a:off x="6671474" y="3243460"/>
              <a:ext cx="455292" cy="697229"/>
            </a:xfrm>
            <a:custGeom>
              <a:avLst/>
              <a:gdLst/>
              <a:ahLst/>
              <a:cxnLst/>
              <a:rect l="l" t="t" r="r" b="b"/>
              <a:pathLst>
                <a:path w="20215" h="30957" extrusionOk="0">
                  <a:moveTo>
                    <a:pt x="0" y="1"/>
                  </a:moveTo>
                  <a:lnTo>
                    <a:pt x="2402" y="30956"/>
                  </a:lnTo>
                  <a:cubicBezTo>
                    <a:pt x="2402" y="30956"/>
                    <a:pt x="15145" y="25319"/>
                    <a:pt x="20215" y="19448"/>
                  </a:cubicBezTo>
                  <a:lnTo>
                    <a:pt x="12076" y="7840"/>
                  </a:lnTo>
                  <a:cubicBezTo>
                    <a:pt x="9207" y="3770"/>
                    <a:pt x="4871" y="968"/>
                    <a:pt x="0"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6"/>
            <p:cNvSpPr/>
            <p:nvPr/>
          </p:nvSpPr>
          <p:spPr>
            <a:xfrm flipH="1">
              <a:off x="6671474" y="3604834"/>
              <a:ext cx="410968" cy="335112"/>
            </a:xfrm>
            <a:custGeom>
              <a:avLst/>
              <a:gdLst/>
              <a:ahLst/>
              <a:cxnLst/>
              <a:rect l="l" t="t" r="r" b="b"/>
              <a:pathLst>
                <a:path w="18247" h="14879" extrusionOk="0">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6"/>
            <p:cNvSpPr/>
            <p:nvPr/>
          </p:nvSpPr>
          <p:spPr>
            <a:xfrm flipH="1">
              <a:off x="6903613" y="3243460"/>
              <a:ext cx="886531" cy="1156260"/>
            </a:xfrm>
            <a:custGeom>
              <a:avLst/>
              <a:gdLst/>
              <a:ahLst/>
              <a:cxnLst/>
              <a:rect l="l" t="t" r="r" b="b"/>
              <a:pathLst>
                <a:path w="39362" h="51338" extrusionOk="0">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6"/>
            <p:cNvSpPr/>
            <p:nvPr/>
          </p:nvSpPr>
          <p:spPr>
            <a:xfrm flipH="1">
              <a:off x="7162802" y="3245713"/>
              <a:ext cx="466576" cy="319324"/>
            </a:xfrm>
            <a:custGeom>
              <a:avLst/>
              <a:gdLst/>
              <a:ahLst/>
              <a:cxnLst/>
              <a:rect l="l" t="t" r="r" b="b"/>
              <a:pathLst>
                <a:path w="20716" h="14178" extrusionOk="0">
                  <a:moveTo>
                    <a:pt x="20715" y="1"/>
                  </a:moveTo>
                  <a:lnTo>
                    <a:pt x="0" y="1235"/>
                  </a:lnTo>
                  <a:lnTo>
                    <a:pt x="12042" y="14178"/>
                  </a:lnTo>
                  <a:lnTo>
                    <a:pt x="20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6"/>
            <p:cNvSpPr/>
            <p:nvPr/>
          </p:nvSpPr>
          <p:spPr>
            <a:xfrm flipH="1">
              <a:off x="6820978" y="3914361"/>
              <a:ext cx="23" cy="23"/>
            </a:xfrm>
            <a:custGeom>
              <a:avLst/>
              <a:gdLst/>
              <a:ahLst/>
              <a:cxnLst/>
              <a:rect l="l" t="t" r="r" b="b"/>
              <a:pathLst>
                <a:path w="1" h="1" fill="none" extrusionOk="0">
                  <a:moveTo>
                    <a:pt x="1" y="1"/>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6"/>
            <p:cNvSpPr/>
            <p:nvPr/>
          </p:nvSpPr>
          <p:spPr>
            <a:xfrm>
              <a:off x="5226742" y="2703059"/>
              <a:ext cx="833963" cy="1374886"/>
            </a:xfrm>
            <a:custGeom>
              <a:avLst/>
              <a:gdLst/>
              <a:ahLst/>
              <a:cxnLst/>
              <a:rect l="l" t="t" r="r" b="b"/>
              <a:pathLst>
                <a:path w="37028" h="61045" extrusionOk="0">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86"/>
            <p:cNvGrpSpPr/>
            <p:nvPr/>
          </p:nvGrpSpPr>
          <p:grpSpPr>
            <a:xfrm flipH="1">
              <a:off x="3814997" y="3827069"/>
              <a:ext cx="1021756" cy="332094"/>
              <a:chOff x="9165713" y="3174931"/>
              <a:chExt cx="1021756" cy="332094"/>
            </a:xfrm>
          </p:grpSpPr>
          <p:sp>
            <p:nvSpPr>
              <p:cNvPr id="3267" name="Google Shape;3267;p86"/>
              <p:cNvSpPr/>
              <p:nvPr/>
            </p:nvSpPr>
            <p:spPr>
              <a:xfrm flipH="1">
                <a:off x="9184497" y="32230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6"/>
              <p:cNvSpPr/>
              <p:nvPr/>
            </p:nvSpPr>
            <p:spPr>
              <a:xfrm flipH="1">
                <a:off x="9165713" y="31749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6"/>
              <p:cNvSpPr/>
              <p:nvPr/>
            </p:nvSpPr>
            <p:spPr>
              <a:xfrm>
                <a:off x="9309947" y="32228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6"/>
              <p:cNvSpPr/>
              <p:nvPr/>
            </p:nvSpPr>
            <p:spPr>
              <a:xfrm>
                <a:off x="9581929" y="32234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6"/>
              <p:cNvSpPr/>
              <p:nvPr/>
            </p:nvSpPr>
            <p:spPr>
              <a:xfrm>
                <a:off x="9855397" y="32226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86"/>
            <p:cNvSpPr/>
            <p:nvPr/>
          </p:nvSpPr>
          <p:spPr>
            <a:xfrm flipH="1">
              <a:off x="5612495" y="2857090"/>
              <a:ext cx="358378" cy="773085"/>
            </a:xfrm>
            <a:custGeom>
              <a:avLst/>
              <a:gdLst/>
              <a:ahLst/>
              <a:cxnLst/>
              <a:rect l="l" t="t" r="r" b="b"/>
              <a:pathLst>
                <a:path w="15912" h="34325" extrusionOk="0">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6"/>
            <p:cNvSpPr/>
            <p:nvPr/>
          </p:nvSpPr>
          <p:spPr>
            <a:xfrm flipH="1">
              <a:off x="5315739" y="2857090"/>
              <a:ext cx="240428" cy="341847"/>
            </a:xfrm>
            <a:custGeom>
              <a:avLst/>
              <a:gdLst/>
              <a:ahLst/>
              <a:cxnLst/>
              <a:rect l="l" t="t" r="r" b="b"/>
              <a:pathLst>
                <a:path w="10675" h="15178" extrusionOk="0">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6"/>
            <p:cNvSpPr/>
            <p:nvPr/>
          </p:nvSpPr>
          <p:spPr>
            <a:xfrm flipH="1">
              <a:off x="5315739" y="3263531"/>
              <a:ext cx="240428" cy="366644"/>
            </a:xfrm>
            <a:custGeom>
              <a:avLst/>
              <a:gdLst/>
              <a:ahLst/>
              <a:cxnLst/>
              <a:rect l="l" t="t" r="r" b="b"/>
              <a:pathLst>
                <a:path w="10675" h="16279" extrusionOk="0">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6"/>
            <p:cNvSpPr/>
            <p:nvPr/>
          </p:nvSpPr>
          <p:spPr>
            <a:xfrm flipH="1">
              <a:off x="5314230" y="3709049"/>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6"/>
            <p:cNvSpPr/>
            <p:nvPr/>
          </p:nvSpPr>
          <p:spPr>
            <a:xfrm flipH="1">
              <a:off x="5314230" y="3799206"/>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6"/>
            <p:cNvSpPr/>
            <p:nvPr/>
          </p:nvSpPr>
          <p:spPr>
            <a:xfrm flipH="1">
              <a:off x="5314230" y="3889364"/>
              <a:ext cx="656643" cy="57860"/>
            </a:xfrm>
            <a:custGeom>
              <a:avLst/>
              <a:gdLst/>
              <a:ahLst/>
              <a:cxnLst/>
              <a:rect l="l" t="t" r="r" b="b"/>
              <a:pathLst>
                <a:path w="29155" h="2569" extrusionOk="0">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6"/>
            <p:cNvSpPr/>
            <p:nvPr/>
          </p:nvSpPr>
          <p:spPr>
            <a:xfrm flipH="1">
              <a:off x="6926902" y="4223887"/>
              <a:ext cx="804661" cy="27072"/>
            </a:xfrm>
            <a:custGeom>
              <a:avLst/>
              <a:gdLst/>
              <a:ahLst/>
              <a:cxnLst/>
              <a:rect l="l" t="t" r="r" b="b"/>
              <a:pathLst>
                <a:path w="35727" h="1202" extrusionOk="0">
                  <a:moveTo>
                    <a:pt x="1" y="1"/>
                  </a:moveTo>
                  <a:lnTo>
                    <a:pt x="201" y="1202"/>
                  </a:lnTo>
                  <a:lnTo>
                    <a:pt x="35693" y="1202"/>
                  </a:lnTo>
                  <a:lnTo>
                    <a:pt x="35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6"/>
            <p:cNvSpPr/>
            <p:nvPr/>
          </p:nvSpPr>
          <p:spPr>
            <a:xfrm flipH="1">
              <a:off x="6918636" y="4065374"/>
              <a:ext cx="836215" cy="27072"/>
            </a:xfrm>
            <a:custGeom>
              <a:avLst/>
              <a:gdLst/>
              <a:ahLst/>
              <a:cxnLst/>
              <a:rect l="l" t="t" r="r" b="b"/>
              <a:pathLst>
                <a:path w="37128" h="1202" extrusionOk="0">
                  <a:moveTo>
                    <a:pt x="1" y="1"/>
                  </a:moveTo>
                  <a:lnTo>
                    <a:pt x="168" y="1201"/>
                  </a:lnTo>
                  <a:lnTo>
                    <a:pt x="37061" y="1201"/>
                  </a:lnTo>
                  <a:lnTo>
                    <a:pt x="3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6"/>
            <p:cNvSpPr/>
            <p:nvPr/>
          </p:nvSpPr>
          <p:spPr>
            <a:xfrm flipH="1">
              <a:off x="6911136" y="3906861"/>
              <a:ext cx="868490" cy="27072"/>
            </a:xfrm>
            <a:custGeom>
              <a:avLst/>
              <a:gdLst/>
              <a:ahLst/>
              <a:cxnLst/>
              <a:rect l="l" t="t" r="r" b="b"/>
              <a:pathLst>
                <a:path w="38561" h="1202" extrusionOk="0">
                  <a:moveTo>
                    <a:pt x="0" y="0"/>
                  </a:moveTo>
                  <a:lnTo>
                    <a:pt x="167" y="1201"/>
                  </a:lnTo>
                  <a:lnTo>
                    <a:pt x="38528" y="1201"/>
                  </a:lnTo>
                  <a:lnTo>
                    <a:pt x="385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6"/>
            <p:cNvSpPr/>
            <p:nvPr/>
          </p:nvSpPr>
          <p:spPr>
            <a:xfrm flipH="1">
              <a:off x="6923906" y="3747582"/>
              <a:ext cx="851215" cy="27815"/>
            </a:xfrm>
            <a:custGeom>
              <a:avLst/>
              <a:gdLst/>
              <a:ahLst/>
              <a:cxnLst/>
              <a:rect l="l" t="t" r="r" b="b"/>
              <a:pathLst>
                <a:path w="37794" h="1235" extrusionOk="0">
                  <a:moveTo>
                    <a:pt x="300" y="1"/>
                  </a:moveTo>
                  <a:lnTo>
                    <a:pt x="0" y="1235"/>
                  </a:lnTo>
                  <a:lnTo>
                    <a:pt x="37694" y="1235"/>
                  </a:lnTo>
                  <a:lnTo>
                    <a:pt x="37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6"/>
            <p:cNvSpPr/>
            <p:nvPr/>
          </p:nvSpPr>
          <p:spPr>
            <a:xfrm flipH="1">
              <a:off x="6941924" y="3589068"/>
              <a:ext cx="795630" cy="27050"/>
            </a:xfrm>
            <a:custGeom>
              <a:avLst/>
              <a:gdLst/>
              <a:ahLst/>
              <a:cxnLst/>
              <a:rect l="l" t="t" r="r" b="b"/>
              <a:pathLst>
                <a:path w="35326" h="1201" extrusionOk="0">
                  <a:moveTo>
                    <a:pt x="300" y="0"/>
                  </a:moveTo>
                  <a:lnTo>
                    <a:pt x="0" y="1201"/>
                  </a:lnTo>
                  <a:lnTo>
                    <a:pt x="35325" y="1201"/>
                  </a:lnTo>
                  <a:lnTo>
                    <a:pt x="347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6"/>
            <p:cNvSpPr/>
            <p:nvPr/>
          </p:nvSpPr>
          <p:spPr>
            <a:xfrm flipH="1">
              <a:off x="7020820" y="3430532"/>
              <a:ext cx="679932" cy="27072"/>
            </a:xfrm>
            <a:custGeom>
              <a:avLst/>
              <a:gdLst/>
              <a:ahLst/>
              <a:cxnLst/>
              <a:rect l="l" t="t" r="r" b="b"/>
              <a:pathLst>
                <a:path w="30189" h="1202" extrusionOk="0">
                  <a:moveTo>
                    <a:pt x="301" y="1"/>
                  </a:moveTo>
                  <a:lnTo>
                    <a:pt x="1" y="1202"/>
                  </a:lnTo>
                  <a:lnTo>
                    <a:pt x="30189" y="1202"/>
                  </a:lnTo>
                  <a:lnTo>
                    <a:pt x="29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6"/>
            <p:cNvSpPr/>
            <p:nvPr/>
          </p:nvSpPr>
          <p:spPr>
            <a:xfrm flipH="1">
              <a:off x="7204874" y="3012830"/>
              <a:ext cx="388446" cy="490608"/>
            </a:xfrm>
            <a:custGeom>
              <a:avLst/>
              <a:gdLst/>
              <a:ahLst/>
              <a:cxnLst/>
              <a:rect l="l" t="t" r="r" b="b"/>
              <a:pathLst>
                <a:path w="17247" h="21783" extrusionOk="0">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6"/>
            <p:cNvSpPr/>
            <p:nvPr/>
          </p:nvSpPr>
          <p:spPr>
            <a:xfrm flipH="1">
              <a:off x="7287532" y="3012830"/>
              <a:ext cx="234414" cy="200946"/>
            </a:xfrm>
            <a:custGeom>
              <a:avLst/>
              <a:gdLst/>
              <a:ahLst/>
              <a:cxnLst/>
              <a:rect l="l" t="t" r="r" b="b"/>
              <a:pathLst>
                <a:path w="10408" h="8922" extrusionOk="0">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6"/>
            <p:cNvSpPr/>
            <p:nvPr/>
          </p:nvSpPr>
          <p:spPr>
            <a:xfrm flipH="1">
              <a:off x="7205640" y="3047380"/>
              <a:ext cx="326824" cy="323829"/>
            </a:xfrm>
            <a:custGeom>
              <a:avLst/>
              <a:gdLst/>
              <a:ahLst/>
              <a:cxnLst/>
              <a:rect l="l" t="t" r="r" b="b"/>
              <a:pathLst>
                <a:path w="14511" h="14378" extrusionOk="0">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6"/>
            <p:cNvSpPr/>
            <p:nvPr/>
          </p:nvSpPr>
          <p:spPr>
            <a:xfrm flipH="1">
              <a:off x="7602306" y="2933258"/>
              <a:ext cx="125495" cy="165991"/>
            </a:xfrm>
            <a:custGeom>
              <a:avLst/>
              <a:gdLst/>
              <a:ahLst/>
              <a:cxnLst/>
              <a:rect l="l" t="t" r="r" b="b"/>
              <a:pathLst>
                <a:path w="5572" h="7370" extrusionOk="0">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6"/>
            <p:cNvSpPr/>
            <p:nvPr/>
          </p:nvSpPr>
          <p:spPr>
            <a:xfrm flipH="1">
              <a:off x="7497126" y="2958799"/>
              <a:ext cx="154031" cy="165248"/>
            </a:xfrm>
            <a:custGeom>
              <a:avLst/>
              <a:gdLst/>
              <a:ahLst/>
              <a:cxnLst/>
              <a:rect l="l" t="t" r="r" b="b"/>
              <a:pathLst>
                <a:path w="6839" h="7337" extrusionOk="0">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6"/>
            <p:cNvSpPr/>
            <p:nvPr/>
          </p:nvSpPr>
          <p:spPr>
            <a:xfrm flipH="1">
              <a:off x="7216158" y="2551524"/>
              <a:ext cx="507882" cy="564256"/>
            </a:xfrm>
            <a:custGeom>
              <a:avLst/>
              <a:gdLst/>
              <a:ahLst/>
              <a:cxnLst/>
              <a:rect l="l" t="t" r="r" b="b"/>
              <a:pathLst>
                <a:path w="22550" h="25053" extrusionOk="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6"/>
            <p:cNvSpPr/>
            <p:nvPr/>
          </p:nvSpPr>
          <p:spPr>
            <a:xfrm flipH="1">
              <a:off x="7446789" y="2817853"/>
              <a:ext cx="156306" cy="142973"/>
            </a:xfrm>
            <a:custGeom>
              <a:avLst/>
              <a:gdLst/>
              <a:ahLst/>
              <a:cxnLst/>
              <a:rect l="l" t="t" r="r" b="b"/>
              <a:pathLst>
                <a:path w="6940" h="6348" extrusionOk="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6"/>
            <p:cNvSpPr/>
            <p:nvPr/>
          </p:nvSpPr>
          <p:spPr>
            <a:xfrm flipH="1">
              <a:off x="7216901" y="2815983"/>
              <a:ext cx="83423" cy="142027"/>
            </a:xfrm>
            <a:custGeom>
              <a:avLst/>
              <a:gdLst/>
              <a:ahLst/>
              <a:cxnLst/>
              <a:rect l="l" t="t" r="r" b="b"/>
              <a:pathLst>
                <a:path w="3704" h="6306" extrusionOk="0">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6"/>
            <p:cNvSpPr/>
            <p:nvPr/>
          </p:nvSpPr>
          <p:spPr>
            <a:xfrm flipH="1">
              <a:off x="7211631" y="2420804"/>
              <a:ext cx="501891" cy="186351"/>
            </a:xfrm>
            <a:custGeom>
              <a:avLst/>
              <a:gdLst/>
              <a:ahLst/>
              <a:cxnLst/>
              <a:rect l="l" t="t" r="r" b="b"/>
              <a:pathLst>
                <a:path w="22284" h="8274" extrusionOk="0">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6"/>
            <p:cNvSpPr/>
            <p:nvPr/>
          </p:nvSpPr>
          <p:spPr>
            <a:xfrm flipH="1">
              <a:off x="7114717" y="2487853"/>
              <a:ext cx="413243" cy="222680"/>
            </a:xfrm>
            <a:custGeom>
              <a:avLst/>
              <a:gdLst/>
              <a:ahLst/>
              <a:cxnLst/>
              <a:rect l="l" t="t" r="r" b="b"/>
              <a:pathLst>
                <a:path w="18348" h="9887" extrusionOk="0">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6"/>
            <p:cNvSpPr/>
            <p:nvPr/>
          </p:nvSpPr>
          <p:spPr>
            <a:xfrm flipH="1">
              <a:off x="7586541" y="2552290"/>
              <a:ext cx="275743" cy="360630"/>
            </a:xfrm>
            <a:custGeom>
              <a:avLst/>
              <a:gdLst/>
              <a:ahLst/>
              <a:cxnLst/>
              <a:rect l="l" t="t" r="r" b="b"/>
              <a:pathLst>
                <a:path w="12243" h="16012" extrusionOk="0">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6"/>
            <p:cNvSpPr/>
            <p:nvPr/>
          </p:nvSpPr>
          <p:spPr>
            <a:xfrm flipH="1">
              <a:off x="7340122" y="2826501"/>
              <a:ext cx="63131" cy="137500"/>
            </a:xfrm>
            <a:custGeom>
              <a:avLst/>
              <a:gdLst/>
              <a:ahLst/>
              <a:cxnLst/>
              <a:rect l="l" t="t" r="r" b="b"/>
              <a:pathLst>
                <a:path w="2803" h="6105" extrusionOk="0">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6"/>
            <p:cNvSpPr/>
            <p:nvPr/>
          </p:nvSpPr>
          <p:spPr>
            <a:xfrm flipH="1">
              <a:off x="7322081" y="2972245"/>
              <a:ext cx="157049" cy="87072"/>
            </a:xfrm>
            <a:custGeom>
              <a:avLst/>
              <a:gdLst/>
              <a:ahLst/>
              <a:cxnLst/>
              <a:rect l="l" t="t" r="r" b="b"/>
              <a:pathLst>
                <a:path w="6973" h="3866" extrusionOk="0">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6"/>
            <p:cNvSpPr/>
            <p:nvPr/>
          </p:nvSpPr>
          <p:spPr>
            <a:xfrm flipH="1">
              <a:off x="6903613" y="3565014"/>
              <a:ext cx="372860" cy="390923"/>
            </a:xfrm>
            <a:custGeom>
              <a:avLst/>
              <a:gdLst/>
              <a:ahLst/>
              <a:cxnLst/>
              <a:rect l="l" t="t" r="r" b="b"/>
              <a:pathLst>
                <a:path w="16555" h="17357" extrusionOk="0">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6"/>
            <p:cNvSpPr/>
            <p:nvPr/>
          </p:nvSpPr>
          <p:spPr>
            <a:xfrm flipH="1">
              <a:off x="7526428" y="2722965"/>
              <a:ext cx="238175" cy="124347"/>
            </a:xfrm>
            <a:custGeom>
              <a:avLst/>
              <a:gdLst/>
              <a:ahLst/>
              <a:cxnLst/>
              <a:rect l="l" t="t" r="r" b="b"/>
              <a:pathLst>
                <a:path w="10575" h="5521" extrusionOk="0">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6"/>
            <p:cNvSpPr/>
            <p:nvPr/>
          </p:nvSpPr>
          <p:spPr>
            <a:xfrm flipH="1">
              <a:off x="7202622" y="2686794"/>
              <a:ext cx="448536" cy="238040"/>
            </a:xfrm>
            <a:custGeom>
              <a:avLst/>
              <a:gdLst/>
              <a:ahLst/>
              <a:cxnLst/>
              <a:rect l="l" t="t" r="r" b="b"/>
              <a:pathLst>
                <a:path w="19915" h="10569" extrusionOk="0">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rgbClr val="0F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6"/>
            <p:cNvSpPr/>
            <p:nvPr/>
          </p:nvSpPr>
          <p:spPr>
            <a:xfrm flipH="1">
              <a:off x="7172577" y="2672628"/>
              <a:ext cx="448536" cy="238040"/>
            </a:xfrm>
            <a:custGeom>
              <a:avLst/>
              <a:gdLst/>
              <a:ahLst/>
              <a:cxnLst/>
              <a:rect l="l" t="t" r="r" b="b"/>
              <a:pathLst>
                <a:path w="19915" h="10569" extrusionOk="0">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6"/>
            <p:cNvSpPr/>
            <p:nvPr/>
          </p:nvSpPr>
          <p:spPr>
            <a:xfrm flipH="1">
              <a:off x="7269491" y="2672966"/>
              <a:ext cx="222410" cy="237928"/>
            </a:xfrm>
            <a:custGeom>
              <a:avLst/>
              <a:gdLst/>
              <a:ahLst/>
              <a:cxnLst/>
              <a:rect l="l" t="t" r="r" b="b"/>
              <a:pathLst>
                <a:path w="9875" h="10564" extrusionOk="0">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6"/>
            <p:cNvSpPr/>
            <p:nvPr/>
          </p:nvSpPr>
          <p:spPr>
            <a:xfrm flipH="1">
              <a:off x="7347622" y="2528641"/>
              <a:ext cx="315563" cy="222748"/>
            </a:xfrm>
            <a:custGeom>
              <a:avLst/>
              <a:gdLst/>
              <a:ahLst/>
              <a:cxnLst/>
              <a:rect l="l" t="t" r="r" b="b"/>
              <a:pathLst>
                <a:path w="14011" h="9890" extrusionOk="0">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rgbClr val="333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6"/>
            <p:cNvSpPr/>
            <p:nvPr/>
          </p:nvSpPr>
          <p:spPr>
            <a:xfrm flipH="1">
              <a:off x="7625595" y="2798371"/>
              <a:ext cx="151036" cy="182162"/>
            </a:xfrm>
            <a:custGeom>
              <a:avLst/>
              <a:gdLst/>
              <a:ahLst/>
              <a:cxnLst/>
              <a:rect l="l" t="t" r="r" b="b"/>
              <a:pathLst>
                <a:path w="6706" h="8088" extrusionOk="0">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6"/>
            <p:cNvSpPr/>
            <p:nvPr/>
          </p:nvSpPr>
          <p:spPr>
            <a:xfrm flipH="1">
              <a:off x="7122983" y="3274271"/>
              <a:ext cx="666418" cy="1125449"/>
            </a:xfrm>
            <a:custGeom>
              <a:avLst/>
              <a:gdLst/>
              <a:ahLst/>
              <a:cxnLst/>
              <a:rect l="l" t="t" r="r" b="b"/>
              <a:pathLst>
                <a:path w="29589" h="49970" extrusionOk="0">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6"/>
            <p:cNvSpPr/>
            <p:nvPr/>
          </p:nvSpPr>
          <p:spPr>
            <a:xfrm flipH="1">
              <a:off x="8400166" y="3327244"/>
              <a:ext cx="124752" cy="195721"/>
            </a:xfrm>
            <a:custGeom>
              <a:avLst/>
              <a:gdLst/>
              <a:ahLst/>
              <a:cxnLst/>
              <a:rect l="l" t="t" r="r" b="b"/>
              <a:pathLst>
                <a:path w="5539" h="8690" extrusionOk="0">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6"/>
            <p:cNvSpPr/>
            <p:nvPr/>
          </p:nvSpPr>
          <p:spPr>
            <a:xfrm flipH="1">
              <a:off x="8303252" y="3152762"/>
              <a:ext cx="410991" cy="576058"/>
            </a:xfrm>
            <a:custGeom>
              <a:avLst/>
              <a:gdLst/>
              <a:ahLst/>
              <a:cxnLst/>
              <a:rect l="l" t="t" r="r" b="b"/>
              <a:pathLst>
                <a:path w="18248" h="25577" extrusionOk="0">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6"/>
            <p:cNvSpPr/>
            <p:nvPr/>
          </p:nvSpPr>
          <p:spPr>
            <a:xfrm flipH="1">
              <a:off x="8556450" y="3160082"/>
              <a:ext cx="123986" cy="318558"/>
            </a:xfrm>
            <a:custGeom>
              <a:avLst/>
              <a:gdLst/>
              <a:ahLst/>
              <a:cxnLst/>
              <a:rect l="l" t="t" r="r" b="b"/>
              <a:pathLst>
                <a:path w="5505" h="14144" extrusionOk="0">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6"/>
            <p:cNvSpPr/>
            <p:nvPr/>
          </p:nvSpPr>
          <p:spPr>
            <a:xfrm flipH="1">
              <a:off x="8539175" y="3269767"/>
              <a:ext cx="66126" cy="208874"/>
            </a:xfrm>
            <a:custGeom>
              <a:avLst/>
              <a:gdLst/>
              <a:ahLst/>
              <a:cxnLst/>
              <a:rect l="l" t="t" r="r" b="b"/>
              <a:pathLst>
                <a:path w="2936" h="9274" extrusionOk="0">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6"/>
            <p:cNvSpPr/>
            <p:nvPr/>
          </p:nvSpPr>
          <p:spPr>
            <a:xfrm flipH="1">
              <a:off x="7715009" y="3592064"/>
              <a:ext cx="761080" cy="590653"/>
            </a:xfrm>
            <a:custGeom>
              <a:avLst/>
              <a:gdLst/>
              <a:ahLst/>
              <a:cxnLst/>
              <a:rect l="l" t="t" r="r" b="b"/>
              <a:pathLst>
                <a:path w="33792" h="26225" extrusionOk="0">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6"/>
            <p:cNvSpPr/>
            <p:nvPr/>
          </p:nvSpPr>
          <p:spPr>
            <a:xfrm flipH="1">
              <a:off x="7657914" y="3275780"/>
              <a:ext cx="455292" cy="696463"/>
            </a:xfrm>
            <a:custGeom>
              <a:avLst/>
              <a:gdLst/>
              <a:ahLst/>
              <a:cxnLst/>
              <a:rect l="l" t="t" r="r" b="b"/>
              <a:pathLst>
                <a:path w="20215" h="30923" extrusionOk="0">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6"/>
            <p:cNvSpPr/>
            <p:nvPr/>
          </p:nvSpPr>
          <p:spPr>
            <a:xfrm flipH="1">
              <a:off x="7702239" y="3634879"/>
              <a:ext cx="410968" cy="337365"/>
            </a:xfrm>
            <a:custGeom>
              <a:avLst/>
              <a:gdLst/>
              <a:ahLst/>
              <a:cxnLst/>
              <a:rect l="l" t="t" r="r" b="b"/>
              <a:pathLst>
                <a:path w="18247" h="14979" extrusionOk="0">
                  <a:moveTo>
                    <a:pt x="2436" y="1"/>
                  </a:moveTo>
                  <a:lnTo>
                    <a:pt x="0" y="3470"/>
                  </a:lnTo>
                  <a:cubicBezTo>
                    <a:pt x="7339" y="8307"/>
                    <a:pt x="17813" y="14978"/>
                    <a:pt x="17813" y="14978"/>
                  </a:cubicBezTo>
                  <a:lnTo>
                    <a:pt x="18247" y="9908"/>
                  </a:lnTo>
                  <a:lnTo>
                    <a:pt x="243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6"/>
            <p:cNvSpPr/>
            <p:nvPr/>
          </p:nvSpPr>
          <p:spPr>
            <a:xfrm flipH="1">
              <a:off x="7869018" y="3382447"/>
              <a:ext cx="244189" cy="486869"/>
            </a:xfrm>
            <a:custGeom>
              <a:avLst/>
              <a:gdLst/>
              <a:ahLst/>
              <a:cxnLst/>
              <a:rect l="l" t="t" r="r" b="b"/>
              <a:pathLst>
                <a:path w="10842" h="21617" extrusionOk="0">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6"/>
            <p:cNvSpPr/>
            <p:nvPr/>
          </p:nvSpPr>
          <p:spPr>
            <a:xfrm flipH="1">
              <a:off x="8314535" y="3592064"/>
              <a:ext cx="23" cy="23"/>
            </a:xfrm>
            <a:custGeom>
              <a:avLst/>
              <a:gdLst/>
              <a:ahLst/>
              <a:cxnLst/>
              <a:rect l="l" t="t" r="r" b="b"/>
              <a:pathLst>
                <a:path w="1" h="1" extrusionOk="0">
                  <a:moveTo>
                    <a:pt x="1" y="1"/>
                  </a:moveTo>
                  <a:close/>
                </a:path>
              </a:pathLst>
            </a:custGeom>
            <a:solidFill>
              <a:srgbClr val="38D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6"/>
            <p:cNvSpPr/>
            <p:nvPr/>
          </p:nvSpPr>
          <p:spPr>
            <a:xfrm flipH="1">
              <a:off x="7866022" y="3586253"/>
              <a:ext cx="456801" cy="289076"/>
            </a:xfrm>
            <a:custGeom>
              <a:avLst/>
              <a:gdLst/>
              <a:ahLst/>
              <a:cxnLst/>
              <a:rect l="l" t="t" r="r" b="b"/>
              <a:pathLst>
                <a:path w="20282" h="12835" extrusionOk="0">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6"/>
            <p:cNvSpPr/>
            <p:nvPr/>
          </p:nvSpPr>
          <p:spPr>
            <a:xfrm flipH="1">
              <a:off x="7718770" y="3151276"/>
              <a:ext cx="994706" cy="1032026"/>
            </a:xfrm>
            <a:custGeom>
              <a:avLst/>
              <a:gdLst/>
              <a:ahLst/>
              <a:cxnLst/>
              <a:rect l="l" t="t" r="r" b="b"/>
              <a:pathLst>
                <a:path w="44165" h="45822" extrusionOk="0">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6"/>
            <p:cNvSpPr/>
            <p:nvPr/>
          </p:nvSpPr>
          <p:spPr>
            <a:xfrm flipH="1">
              <a:off x="6172623" y="3301276"/>
              <a:ext cx="135991" cy="196148"/>
            </a:xfrm>
            <a:custGeom>
              <a:avLst/>
              <a:gdLst/>
              <a:ahLst/>
              <a:cxnLst/>
              <a:rect l="l" t="t" r="r" b="b"/>
              <a:pathLst>
                <a:path w="6038" h="8709" extrusionOk="0">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6"/>
            <p:cNvSpPr/>
            <p:nvPr/>
          </p:nvSpPr>
          <p:spPr>
            <a:xfrm flipH="1">
              <a:off x="5964515" y="3141231"/>
              <a:ext cx="129234" cy="306599"/>
            </a:xfrm>
            <a:custGeom>
              <a:avLst/>
              <a:gdLst/>
              <a:ahLst/>
              <a:cxnLst/>
              <a:rect l="l" t="t" r="r" b="b"/>
              <a:pathLst>
                <a:path w="5738" h="13613" extrusionOk="0">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6"/>
            <p:cNvSpPr/>
            <p:nvPr/>
          </p:nvSpPr>
          <p:spPr>
            <a:xfrm flipH="1">
              <a:off x="5976520" y="3116434"/>
              <a:ext cx="401216" cy="580833"/>
            </a:xfrm>
            <a:custGeom>
              <a:avLst/>
              <a:gdLst/>
              <a:ahLst/>
              <a:cxnLst/>
              <a:rect l="l" t="t" r="r" b="b"/>
              <a:pathLst>
                <a:path w="17814" h="25789" extrusionOk="0">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6"/>
            <p:cNvSpPr/>
            <p:nvPr/>
          </p:nvSpPr>
          <p:spPr>
            <a:xfrm flipH="1">
              <a:off x="6017848" y="3121343"/>
              <a:ext cx="155540" cy="305450"/>
            </a:xfrm>
            <a:custGeom>
              <a:avLst/>
              <a:gdLst/>
              <a:ahLst/>
              <a:cxnLst/>
              <a:rect l="l" t="t" r="r" b="b"/>
              <a:pathLst>
                <a:path w="6906" h="13562" extrusionOk="0">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6"/>
            <p:cNvSpPr/>
            <p:nvPr/>
          </p:nvSpPr>
          <p:spPr>
            <a:xfrm flipH="1">
              <a:off x="6092984" y="3232402"/>
              <a:ext cx="87162" cy="202657"/>
            </a:xfrm>
            <a:custGeom>
              <a:avLst/>
              <a:gdLst/>
              <a:ahLst/>
              <a:cxnLst/>
              <a:rect l="l" t="t" r="r" b="b"/>
              <a:pathLst>
                <a:path w="3870" h="8998" extrusionOk="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6"/>
            <p:cNvSpPr/>
            <p:nvPr/>
          </p:nvSpPr>
          <p:spPr>
            <a:xfrm flipH="1">
              <a:off x="6193659" y="3577784"/>
              <a:ext cx="730270" cy="633535"/>
            </a:xfrm>
            <a:custGeom>
              <a:avLst/>
              <a:gdLst/>
              <a:ahLst/>
              <a:cxnLst/>
              <a:rect l="l" t="t" r="r" b="b"/>
              <a:pathLst>
                <a:path w="32424" h="28129" extrusionOk="0">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6"/>
            <p:cNvSpPr/>
            <p:nvPr/>
          </p:nvSpPr>
          <p:spPr>
            <a:xfrm flipH="1">
              <a:off x="6369447" y="3577784"/>
              <a:ext cx="23" cy="23"/>
            </a:xfrm>
            <a:custGeom>
              <a:avLst/>
              <a:gdLst/>
              <a:ahLst/>
              <a:cxnLst/>
              <a:rect l="l" t="t" r="r" b="b"/>
              <a:pathLst>
                <a:path w="1" h="1" extrusionOk="0">
                  <a:moveTo>
                    <a:pt x="0" y="1"/>
                  </a:moveTo>
                  <a:close/>
                </a:path>
              </a:pathLst>
            </a:custGeom>
            <a:solidFill>
              <a:srgbClr val="38D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6"/>
            <p:cNvSpPr/>
            <p:nvPr/>
          </p:nvSpPr>
          <p:spPr>
            <a:xfrm flipH="1">
              <a:off x="6362690" y="3571681"/>
              <a:ext cx="422995" cy="335202"/>
            </a:xfrm>
            <a:custGeom>
              <a:avLst/>
              <a:gdLst/>
              <a:ahLst/>
              <a:cxnLst/>
              <a:rect l="l" t="t" r="r" b="b"/>
              <a:pathLst>
                <a:path w="18781" h="14883" extrusionOk="0">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6"/>
            <p:cNvSpPr/>
            <p:nvPr/>
          </p:nvSpPr>
          <p:spPr>
            <a:xfrm flipH="1">
              <a:off x="5977285" y="3116434"/>
              <a:ext cx="946643" cy="1096395"/>
            </a:xfrm>
            <a:custGeom>
              <a:avLst/>
              <a:gdLst/>
              <a:ahLst/>
              <a:cxnLst/>
              <a:rect l="l" t="t" r="r" b="b"/>
              <a:pathLst>
                <a:path w="42031" h="48680" extrusionOk="0">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6"/>
            <p:cNvSpPr/>
            <p:nvPr/>
          </p:nvSpPr>
          <p:spPr>
            <a:xfrm flipH="1">
              <a:off x="5231108" y="2703059"/>
              <a:ext cx="831711" cy="98446"/>
            </a:xfrm>
            <a:custGeom>
              <a:avLst/>
              <a:gdLst/>
              <a:ahLst/>
              <a:cxnLst/>
              <a:rect l="l" t="t" r="r" b="b"/>
              <a:pathLst>
                <a:path w="36928" h="4371" extrusionOk="0">
                  <a:moveTo>
                    <a:pt x="5004" y="1"/>
                  </a:moveTo>
                  <a:cubicBezTo>
                    <a:pt x="2402" y="1"/>
                    <a:pt x="301" y="1936"/>
                    <a:pt x="1" y="4371"/>
                  </a:cubicBezTo>
                  <a:lnTo>
                    <a:pt x="36927" y="4371"/>
                  </a:lnTo>
                  <a:cubicBezTo>
                    <a:pt x="36594" y="1936"/>
                    <a:pt x="34525" y="1"/>
                    <a:pt x="31957" y="1"/>
                  </a:cubicBezTo>
                  <a:close/>
                </a:path>
              </a:pathLst>
            </a:custGeom>
            <a:solidFill>
              <a:srgbClr val="0F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6"/>
            <p:cNvSpPr/>
            <p:nvPr/>
          </p:nvSpPr>
          <p:spPr>
            <a:xfrm flipH="1">
              <a:off x="5556565" y="3960937"/>
              <a:ext cx="1509" cy="2297"/>
            </a:xfrm>
            <a:custGeom>
              <a:avLst/>
              <a:gdLst/>
              <a:ahLst/>
              <a:cxnLst/>
              <a:rect l="l" t="t" r="r" b="b"/>
              <a:pathLst>
                <a:path w="67" h="102" fill="none" extrusionOk="0">
                  <a:moveTo>
                    <a:pt x="67" y="101"/>
                  </a:moveTo>
                  <a:cubicBezTo>
                    <a:pt x="67" y="34"/>
                    <a:pt x="67" y="34"/>
                    <a:pt x="0" y="1"/>
                  </a:cubicBezTo>
                  <a:cubicBezTo>
                    <a:pt x="33" y="34"/>
                    <a:pt x="67" y="101"/>
                    <a:pt x="67" y="101"/>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6"/>
            <p:cNvSpPr/>
            <p:nvPr/>
          </p:nvSpPr>
          <p:spPr>
            <a:xfrm flipH="1">
              <a:off x="5559561" y="3951928"/>
              <a:ext cx="766" cy="1532"/>
            </a:xfrm>
            <a:custGeom>
              <a:avLst/>
              <a:gdLst/>
              <a:ahLst/>
              <a:cxnLst/>
              <a:rect l="l" t="t" r="r" b="b"/>
              <a:pathLst>
                <a:path w="34" h="68" fill="none" extrusionOk="0">
                  <a:moveTo>
                    <a:pt x="33" y="67"/>
                  </a:moveTo>
                  <a:cubicBezTo>
                    <a:pt x="33" y="34"/>
                    <a:pt x="33" y="1"/>
                    <a:pt x="0" y="1"/>
                  </a:cubicBezTo>
                  <a:cubicBezTo>
                    <a:pt x="0" y="34"/>
                    <a:pt x="0" y="34"/>
                    <a:pt x="33"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6"/>
            <p:cNvSpPr/>
            <p:nvPr/>
          </p:nvSpPr>
          <p:spPr>
            <a:xfrm flipH="1">
              <a:off x="5563322" y="3941410"/>
              <a:ext cx="766" cy="3041"/>
            </a:xfrm>
            <a:custGeom>
              <a:avLst/>
              <a:gdLst/>
              <a:ahLst/>
              <a:cxnLst/>
              <a:rect l="l" t="t" r="r" b="b"/>
              <a:pathLst>
                <a:path w="34" h="135" fill="none" extrusionOk="0">
                  <a:moveTo>
                    <a:pt x="34" y="134"/>
                  </a:moveTo>
                  <a:cubicBezTo>
                    <a:pt x="34" y="67"/>
                    <a:pt x="0" y="34"/>
                    <a:pt x="0" y="1"/>
                  </a:cubicBezTo>
                  <a:cubicBezTo>
                    <a:pt x="0" y="34"/>
                    <a:pt x="34" y="67"/>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6"/>
            <p:cNvSpPr/>
            <p:nvPr/>
          </p:nvSpPr>
          <p:spPr>
            <a:xfrm flipH="1">
              <a:off x="5551295" y="3993257"/>
              <a:ext cx="23" cy="23"/>
            </a:xfrm>
            <a:custGeom>
              <a:avLst/>
              <a:gdLst/>
              <a:ahLst/>
              <a:cxnLst/>
              <a:rect l="l" t="t" r="r" b="b"/>
              <a:pathLst>
                <a:path w="1" h="1" fill="none" extrusionOk="0">
                  <a:moveTo>
                    <a:pt x="0" y="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6"/>
            <p:cNvSpPr/>
            <p:nvPr/>
          </p:nvSpPr>
          <p:spPr>
            <a:xfrm flipH="1">
              <a:off x="5555056" y="3971455"/>
              <a:ext cx="23" cy="788"/>
            </a:xfrm>
            <a:custGeom>
              <a:avLst/>
              <a:gdLst/>
              <a:ahLst/>
              <a:cxnLst/>
              <a:rect l="l" t="t" r="r" b="b"/>
              <a:pathLst>
                <a:path w="1" h="35" fill="none" extrusionOk="0">
                  <a:moveTo>
                    <a:pt x="1" y="34"/>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6"/>
            <p:cNvSpPr/>
            <p:nvPr/>
          </p:nvSpPr>
          <p:spPr>
            <a:xfrm flipH="1">
              <a:off x="5552804" y="3981973"/>
              <a:ext cx="23" cy="788"/>
            </a:xfrm>
            <a:custGeom>
              <a:avLst/>
              <a:gdLst/>
              <a:ahLst/>
              <a:cxnLst/>
              <a:rect l="l" t="t" r="r" b="b"/>
              <a:pathLst>
                <a:path w="1" h="35" fill="none" extrusionOk="0">
                  <a:moveTo>
                    <a:pt x="1" y="34"/>
                  </a:moveTo>
                  <a:cubicBezTo>
                    <a:pt x="1" y="34"/>
                    <a:pt x="1" y="1"/>
                    <a:pt x="1" y="34"/>
                  </a:cubicBezTo>
                  <a:cubicBezTo>
                    <a:pt x="1" y="1"/>
                    <a:pt x="1" y="34"/>
                    <a:pt x="1" y="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2" name="Google Shape;3332;p86"/>
            <p:cNvGrpSpPr/>
            <p:nvPr/>
          </p:nvGrpSpPr>
          <p:grpSpPr>
            <a:xfrm flipH="1">
              <a:off x="4978669" y="3830860"/>
              <a:ext cx="749797" cy="717499"/>
              <a:chOff x="8274000" y="3178722"/>
              <a:chExt cx="749797" cy="717499"/>
            </a:xfrm>
          </p:grpSpPr>
          <p:sp>
            <p:nvSpPr>
              <p:cNvPr id="3333" name="Google Shape;3333;p86"/>
              <p:cNvSpPr/>
              <p:nvPr/>
            </p:nvSpPr>
            <p:spPr>
              <a:xfrm flipH="1">
                <a:off x="8313054"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6"/>
              <p:cNvSpPr/>
              <p:nvPr/>
            </p:nvSpPr>
            <p:spPr>
              <a:xfrm flipH="1">
                <a:off x="8274000"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6"/>
              <p:cNvSpPr/>
              <p:nvPr/>
            </p:nvSpPr>
            <p:spPr>
              <a:xfrm>
                <a:off x="8325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6"/>
              <p:cNvSpPr/>
              <p:nvPr/>
            </p:nvSpPr>
            <p:spPr>
              <a:xfrm>
                <a:off x="8527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6"/>
              <p:cNvSpPr/>
              <p:nvPr/>
            </p:nvSpPr>
            <p:spPr>
              <a:xfrm>
                <a:off x="8448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86"/>
            <p:cNvSpPr/>
            <p:nvPr/>
          </p:nvSpPr>
          <p:spPr>
            <a:xfrm flipH="1">
              <a:off x="8524130" y="4024811"/>
              <a:ext cx="67658" cy="67635"/>
            </a:xfrm>
            <a:custGeom>
              <a:avLst/>
              <a:gdLst/>
              <a:ahLst/>
              <a:cxnLst/>
              <a:rect l="l" t="t" r="r" b="b"/>
              <a:pathLst>
                <a:path w="3004" h="3003" extrusionOk="0">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6"/>
            <p:cNvSpPr/>
            <p:nvPr/>
          </p:nvSpPr>
          <p:spPr>
            <a:xfrm>
              <a:off x="8550436" y="3752018"/>
              <a:ext cx="137500" cy="150946"/>
            </a:xfrm>
            <a:custGeom>
              <a:avLst/>
              <a:gdLst/>
              <a:ahLst/>
              <a:cxnLst/>
              <a:rect l="l" t="t" r="r" b="b"/>
              <a:pathLst>
                <a:path w="6105" h="6702" extrusionOk="0">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6"/>
            <p:cNvSpPr/>
            <p:nvPr/>
          </p:nvSpPr>
          <p:spPr>
            <a:xfrm flipH="1">
              <a:off x="8731271" y="4393068"/>
              <a:ext cx="100698" cy="87995"/>
            </a:xfrm>
            <a:custGeom>
              <a:avLst/>
              <a:gdLst/>
              <a:ahLst/>
              <a:cxnLst/>
              <a:rect l="l" t="t" r="r" b="b"/>
              <a:pathLst>
                <a:path w="4471" h="3907" extrusionOk="0">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6"/>
            <p:cNvSpPr/>
            <p:nvPr/>
          </p:nvSpPr>
          <p:spPr>
            <a:xfrm flipH="1">
              <a:off x="8517150" y="4873653"/>
              <a:ext cx="24820" cy="33649"/>
            </a:xfrm>
            <a:custGeom>
              <a:avLst/>
              <a:gdLst/>
              <a:ahLst/>
              <a:cxnLst/>
              <a:rect l="l" t="t" r="r" b="b"/>
              <a:pathLst>
                <a:path w="1102" h="1494" extrusionOk="0">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6"/>
            <p:cNvSpPr/>
            <p:nvPr/>
          </p:nvSpPr>
          <p:spPr>
            <a:xfrm flipH="1">
              <a:off x="8559222" y="4571627"/>
              <a:ext cx="151036" cy="261621"/>
            </a:xfrm>
            <a:custGeom>
              <a:avLst/>
              <a:gdLst/>
              <a:ahLst/>
              <a:cxnLst/>
              <a:rect l="l" t="t" r="r" b="b"/>
              <a:pathLst>
                <a:path w="6706" h="11616" extrusionOk="0">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6"/>
            <p:cNvSpPr/>
            <p:nvPr/>
          </p:nvSpPr>
          <p:spPr>
            <a:xfrm flipH="1">
              <a:off x="8726767" y="4495411"/>
              <a:ext cx="24054" cy="33581"/>
            </a:xfrm>
            <a:custGeom>
              <a:avLst/>
              <a:gdLst/>
              <a:ahLst/>
              <a:cxnLst/>
              <a:rect l="l" t="t" r="r" b="b"/>
              <a:pathLst>
                <a:path w="1068" h="1491" extrusionOk="0">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6"/>
            <p:cNvSpPr/>
            <p:nvPr/>
          </p:nvSpPr>
          <p:spPr>
            <a:xfrm flipH="1">
              <a:off x="8429244" y="4921356"/>
              <a:ext cx="108964" cy="95248"/>
            </a:xfrm>
            <a:custGeom>
              <a:avLst/>
              <a:gdLst/>
              <a:ahLst/>
              <a:cxnLst/>
              <a:rect l="l" t="t" r="r" b="b"/>
              <a:pathLst>
                <a:path w="4838" h="4229" extrusionOk="0">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6"/>
            <p:cNvSpPr/>
            <p:nvPr/>
          </p:nvSpPr>
          <p:spPr>
            <a:xfrm flipH="1">
              <a:off x="5928135" y="2721842"/>
              <a:ext cx="62365" cy="62387"/>
            </a:xfrm>
            <a:custGeom>
              <a:avLst/>
              <a:gdLst/>
              <a:ahLst/>
              <a:cxnLst/>
              <a:rect l="l" t="t" r="r" b="b"/>
              <a:pathLst>
                <a:path w="2769" h="2770" extrusionOk="0">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6"/>
            <p:cNvSpPr/>
            <p:nvPr/>
          </p:nvSpPr>
          <p:spPr>
            <a:xfrm flipH="1">
              <a:off x="5813180"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6"/>
            <p:cNvSpPr/>
            <p:nvPr/>
          </p:nvSpPr>
          <p:spPr>
            <a:xfrm flipH="1">
              <a:off x="5697482"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86"/>
          <p:cNvSpPr txBox="1"/>
          <p:nvPr/>
        </p:nvSpPr>
        <p:spPr>
          <a:xfrm flipH="1">
            <a:off x="2202595" y="579775"/>
            <a:ext cx="4738800" cy="8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600" b="1">
                <a:solidFill>
                  <a:srgbClr val="92F7FF"/>
                </a:solidFill>
                <a:latin typeface="Orbitron"/>
                <a:ea typeface="Orbitron"/>
                <a:cs typeface="Orbitron"/>
                <a:sym typeface="Orbitron"/>
              </a:rPr>
              <a:t>Thank you!</a:t>
            </a:r>
            <a:endParaRPr sz="5600" b="1">
              <a:solidFill>
                <a:srgbClr val="92F7FF"/>
              </a:solidFill>
              <a:latin typeface="Orbitron"/>
              <a:ea typeface="Orbitron"/>
              <a:cs typeface="Orbitron"/>
              <a:sym typeface="Orbitro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448</Words>
  <Application>Microsoft Macintosh PowerPoint</Application>
  <PresentationFormat>On-screen Show (16:9)</PresentationFormat>
  <Paragraphs>50</Paragraphs>
  <Slides>9</Slides>
  <Notes>9</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Roboto Condensed Light</vt:lpstr>
      <vt:lpstr>Orbitron</vt:lpstr>
      <vt:lpstr>Arial</vt:lpstr>
      <vt:lpstr>Archivo Light</vt:lpstr>
      <vt:lpstr>Archivo</vt:lpstr>
      <vt:lpstr>PT Sans</vt:lpstr>
      <vt:lpstr>Simple Light</vt:lpstr>
      <vt:lpstr>Virtual Metaverse Project Proposal by Slidesgo</vt:lpstr>
      <vt:lpstr>Virtual Metaverse Project Proposal by Slidesgo</vt:lpstr>
      <vt:lpstr>PicNix: Nixing Image Duplicates</vt:lpstr>
      <vt:lpstr>Background</vt:lpstr>
      <vt:lpstr>Technology</vt:lpstr>
      <vt:lpstr>Design</vt:lpstr>
      <vt:lpstr>Demo</vt:lpstr>
      <vt:lpstr>Limitations</vt:lpstr>
      <vt:lpstr>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PicNix: Nixing Image Duplicates</dc:title>
  <cp:lastModifiedBy>Prajjawal Agarwal</cp:lastModifiedBy>
  <cp:revision>2</cp:revision>
  <dcterms:modified xsi:type="dcterms:W3CDTF">2023-12-15T01:13:18Z</dcterms:modified>
</cp:coreProperties>
</file>